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93" r:id="rId3"/>
    <p:sldId id="259" r:id="rId4"/>
    <p:sldId id="261" r:id="rId5"/>
    <p:sldId id="260" r:id="rId6"/>
    <p:sldId id="411" r:id="rId7"/>
    <p:sldId id="343" r:id="rId8"/>
    <p:sldId id="257" r:id="rId9"/>
    <p:sldId id="262" r:id="rId10"/>
    <p:sldId id="339" r:id="rId11"/>
    <p:sldId id="340" r:id="rId12"/>
    <p:sldId id="265" r:id="rId13"/>
    <p:sldId id="354" r:id="rId14"/>
    <p:sldId id="398" r:id="rId15"/>
    <p:sldId id="399" r:id="rId16"/>
    <p:sldId id="410" r:id="rId17"/>
    <p:sldId id="276" r:id="rId18"/>
    <p:sldId id="264" r:id="rId19"/>
    <p:sldId id="267" r:id="rId20"/>
    <p:sldId id="412" r:id="rId21"/>
    <p:sldId id="268" r:id="rId22"/>
    <p:sldId id="275" r:id="rId23"/>
    <p:sldId id="294" r:id="rId24"/>
    <p:sldId id="295" r:id="rId25"/>
    <p:sldId id="297" r:id="rId26"/>
    <p:sldId id="282" r:id="rId27"/>
    <p:sldId id="285" r:id="rId28"/>
    <p:sldId id="283" r:id="rId29"/>
    <p:sldId id="284" r:id="rId30"/>
    <p:sldId id="286" r:id="rId31"/>
    <p:sldId id="287" r:id="rId32"/>
    <p:sldId id="288" r:id="rId33"/>
    <p:sldId id="278" r:id="rId34"/>
    <p:sldId id="292" r:id="rId35"/>
    <p:sldId id="298" r:id="rId36"/>
    <p:sldId id="281" r:id="rId37"/>
    <p:sldId id="279" r:id="rId38"/>
    <p:sldId id="280" r:id="rId39"/>
    <p:sldId id="299" r:id="rId40"/>
    <p:sldId id="270" r:id="rId41"/>
    <p:sldId id="271" r:id="rId42"/>
    <p:sldId id="274" r:id="rId43"/>
    <p:sldId id="277" r:id="rId44"/>
    <p:sldId id="272" r:id="rId45"/>
    <p:sldId id="263" r:id="rId46"/>
    <p:sldId id="269" r:id="rId47"/>
    <p:sldId id="302" r:id="rId48"/>
    <p:sldId id="266" r:id="rId49"/>
    <p:sldId id="305" r:id="rId50"/>
    <p:sldId id="303" r:id="rId51"/>
    <p:sldId id="304" r:id="rId52"/>
    <p:sldId id="318" r:id="rId53"/>
    <p:sldId id="300" r:id="rId54"/>
    <p:sldId id="309" r:id="rId55"/>
    <p:sldId id="308" r:id="rId56"/>
    <p:sldId id="307" r:id="rId57"/>
    <p:sldId id="310" r:id="rId58"/>
    <p:sldId id="311" r:id="rId59"/>
    <p:sldId id="312" r:id="rId60"/>
    <p:sldId id="313" r:id="rId61"/>
    <p:sldId id="314" r:id="rId62"/>
    <p:sldId id="315" r:id="rId63"/>
    <p:sldId id="316" r:id="rId64"/>
    <p:sldId id="552" r:id="rId65"/>
    <p:sldId id="569" r:id="rId66"/>
    <p:sldId id="436" r:id="rId67"/>
    <p:sldId id="437" r:id="rId68"/>
    <p:sldId id="438" r:id="rId69"/>
    <p:sldId id="439" r:id="rId70"/>
    <p:sldId id="440" r:id="rId71"/>
    <p:sldId id="443" r:id="rId72"/>
    <p:sldId id="444" r:id="rId73"/>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937"/>
  </p:normalViewPr>
  <p:slideViewPr>
    <p:cSldViewPr snapToGrid="0" snapToObjects="1">
      <p:cViewPr varScale="1">
        <p:scale>
          <a:sx n="99" d="100"/>
          <a:sy n="99" d="100"/>
        </p:scale>
        <p:origin x="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C1F0AC-2106-4958-B4B3-36724E18072B}"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BDFA9663-77C5-4FC4-A383-1294AE703582}">
      <dgm:prSet/>
      <dgm:spPr/>
      <dgm:t>
        <a:bodyPr/>
        <a:lstStyle/>
        <a:p>
          <a:pPr>
            <a:defRPr b="1"/>
          </a:pPr>
          <a:r>
            <a:rPr lang="en-US"/>
            <a:t>1842</a:t>
          </a:r>
        </a:p>
      </dgm:t>
    </dgm:pt>
    <dgm:pt modelId="{7A1E5B34-09ED-4C62-B3C7-CE4689401A84}" type="parTrans" cxnId="{6DA5B8D7-09F5-4906-85BA-F7544F03CA12}">
      <dgm:prSet/>
      <dgm:spPr/>
      <dgm:t>
        <a:bodyPr/>
        <a:lstStyle/>
        <a:p>
          <a:endParaRPr lang="en-US"/>
        </a:p>
      </dgm:t>
    </dgm:pt>
    <dgm:pt modelId="{CA899DBD-FF84-486A-9763-E456F300ED88}" type="sibTrans" cxnId="{6DA5B8D7-09F5-4906-85BA-F7544F03CA12}">
      <dgm:prSet/>
      <dgm:spPr/>
      <dgm:t>
        <a:bodyPr/>
        <a:lstStyle/>
        <a:p>
          <a:endParaRPr lang="en-US"/>
        </a:p>
      </dgm:t>
    </dgm:pt>
    <dgm:pt modelId="{1B8D2883-E5EB-473C-8E30-AFB4826C12C2}">
      <dgm:prSet/>
      <dgm:spPr/>
      <dgm:t>
        <a:bodyPr/>
        <a:lstStyle/>
        <a:p>
          <a:r>
            <a:rPr lang="en-US" dirty="0"/>
            <a:t>Chromosomes were first observed in plant cells by Carl Wilhelm von </a:t>
          </a:r>
          <a:r>
            <a:rPr lang="en-US" dirty="0" err="1"/>
            <a:t>Nägeli</a:t>
          </a:r>
          <a:r>
            <a:rPr lang="en-US" dirty="0"/>
            <a:t> in 1842. </a:t>
          </a:r>
        </a:p>
      </dgm:t>
    </dgm:pt>
    <dgm:pt modelId="{01E6C0C2-4F37-40C9-A188-827DACA1F9C3}" type="parTrans" cxnId="{8491DF5B-DB99-413B-8C5E-ACAD2E5A7695}">
      <dgm:prSet/>
      <dgm:spPr/>
      <dgm:t>
        <a:bodyPr/>
        <a:lstStyle/>
        <a:p>
          <a:endParaRPr lang="en-US"/>
        </a:p>
      </dgm:t>
    </dgm:pt>
    <dgm:pt modelId="{93E1F248-DF00-406A-8675-5DDCA0857A1A}" type="sibTrans" cxnId="{8491DF5B-DB99-413B-8C5E-ACAD2E5A7695}">
      <dgm:prSet/>
      <dgm:spPr/>
      <dgm:t>
        <a:bodyPr/>
        <a:lstStyle/>
        <a:p>
          <a:endParaRPr lang="en-US"/>
        </a:p>
      </dgm:t>
    </dgm:pt>
    <dgm:pt modelId="{E0DAB2AA-4DC2-4533-AAC7-3F69C2948EA2}">
      <dgm:prSet/>
      <dgm:spPr/>
      <dgm:t>
        <a:bodyPr/>
        <a:lstStyle/>
        <a:p>
          <a:pPr>
            <a:defRPr b="1"/>
          </a:pPr>
          <a:r>
            <a:rPr lang="en-US"/>
            <a:t>1912</a:t>
          </a:r>
        </a:p>
      </dgm:t>
    </dgm:pt>
    <dgm:pt modelId="{F06D0B98-BBEA-412C-BD9E-9D8FC5D0D9EA}" type="parTrans" cxnId="{1DFC71FF-B98D-4F91-9995-DDCB12FDAAAA}">
      <dgm:prSet/>
      <dgm:spPr/>
      <dgm:t>
        <a:bodyPr/>
        <a:lstStyle/>
        <a:p>
          <a:endParaRPr lang="en-US"/>
        </a:p>
      </dgm:t>
    </dgm:pt>
    <dgm:pt modelId="{E2AF5C8E-2851-4755-8BE9-E706EE323D21}" type="sibTrans" cxnId="{1DFC71FF-B98D-4F91-9995-DDCB12FDAAAA}">
      <dgm:prSet/>
      <dgm:spPr/>
      <dgm:t>
        <a:bodyPr/>
        <a:lstStyle/>
        <a:p>
          <a:endParaRPr lang="en-US"/>
        </a:p>
      </dgm:t>
    </dgm:pt>
    <dgm:pt modelId="{AC27C15C-214F-4082-AEB6-22F805C68CAC}">
      <dgm:prSet/>
      <dgm:spPr/>
      <dgm:t>
        <a:bodyPr/>
        <a:lstStyle/>
        <a:p>
          <a:r>
            <a:rPr lang="en-US"/>
            <a:t>In 1912, Hans von Winiwarter reported 47 chromosomes in spermatogonia and 48 in oogonia, concluding an XX/XO sex determination mechanism</a:t>
          </a:r>
        </a:p>
      </dgm:t>
    </dgm:pt>
    <dgm:pt modelId="{3DC95498-D388-46CF-B29E-7ED0EF3F7003}" type="parTrans" cxnId="{9BE3BB3E-848D-42A2-83EC-6C2EE67072EE}">
      <dgm:prSet/>
      <dgm:spPr/>
      <dgm:t>
        <a:bodyPr/>
        <a:lstStyle/>
        <a:p>
          <a:endParaRPr lang="en-US"/>
        </a:p>
      </dgm:t>
    </dgm:pt>
    <dgm:pt modelId="{852B8256-75AF-4769-B98D-A8486A0657B4}" type="sibTrans" cxnId="{9BE3BB3E-848D-42A2-83EC-6C2EE67072EE}">
      <dgm:prSet/>
      <dgm:spPr/>
      <dgm:t>
        <a:bodyPr/>
        <a:lstStyle/>
        <a:p>
          <a:endParaRPr lang="en-US"/>
        </a:p>
      </dgm:t>
    </dgm:pt>
    <dgm:pt modelId="{5863ACDD-D6E0-4F0E-B5E7-30C899F750A7}">
      <dgm:prSet/>
      <dgm:spPr/>
      <dgm:t>
        <a:bodyPr/>
        <a:lstStyle/>
        <a:p>
          <a:pPr>
            <a:defRPr b="1"/>
          </a:pPr>
          <a:r>
            <a:rPr lang="en-US"/>
            <a:t>1922</a:t>
          </a:r>
        </a:p>
      </dgm:t>
    </dgm:pt>
    <dgm:pt modelId="{7F4FD145-F186-4879-9EBE-61ACA6B67A28}" type="parTrans" cxnId="{BC9DBACE-07FD-454B-B607-BD70CC8D3D5E}">
      <dgm:prSet/>
      <dgm:spPr/>
      <dgm:t>
        <a:bodyPr/>
        <a:lstStyle/>
        <a:p>
          <a:endParaRPr lang="en-US"/>
        </a:p>
      </dgm:t>
    </dgm:pt>
    <dgm:pt modelId="{7D18E698-7F37-45FB-A389-C99CAAFD0161}" type="sibTrans" cxnId="{BC9DBACE-07FD-454B-B607-BD70CC8D3D5E}">
      <dgm:prSet/>
      <dgm:spPr/>
      <dgm:t>
        <a:bodyPr/>
        <a:lstStyle/>
        <a:p>
          <a:endParaRPr lang="en-US"/>
        </a:p>
      </dgm:t>
    </dgm:pt>
    <dgm:pt modelId="{634B61E8-3100-4D55-93F0-C45DA8ECA359}">
      <dgm:prSet/>
      <dgm:spPr/>
      <dgm:t>
        <a:bodyPr/>
        <a:lstStyle/>
        <a:p>
          <a:r>
            <a:rPr lang="en-US" dirty="0"/>
            <a:t>Painter in 1922 was not certain whether the diploid of humans was 46 or 48, at first favoring 46, but revised his opinion from 46 to 48, and he correctly insisted on humans having an XX/XY system</a:t>
          </a:r>
        </a:p>
      </dgm:t>
    </dgm:pt>
    <dgm:pt modelId="{4B249B99-C668-4CBC-843D-1F3B8926D735}" type="parTrans" cxnId="{CFCA015E-85B8-4623-8198-567DF0F106B1}">
      <dgm:prSet/>
      <dgm:spPr/>
      <dgm:t>
        <a:bodyPr/>
        <a:lstStyle/>
        <a:p>
          <a:endParaRPr lang="en-US"/>
        </a:p>
      </dgm:t>
    </dgm:pt>
    <dgm:pt modelId="{C27FA3B4-8B3E-4FEE-B8A0-2F05460DAE74}" type="sibTrans" cxnId="{CFCA015E-85B8-4623-8198-567DF0F106B1}">
      <dgm:prSet/>
      <dgm:spPr/>
      <dgm:t>
        <a:bodyPr/>
        <a:lstStyle/>
        <a:p>
          <a:endParaRPr lang="en-US"/>
        </a:p>
      </dgm:t>
    </dgm:pt>
    <dgm:pt modelId="{D9B51805-4C2F-4169-A299-9F3D415957B8}">
      <dgm:prSet/>
      <dgm:spPr/>
      <dgm:t>
        <a:bodyPr/>
        <a:lstStyle/>
        <a:p>
          <a:pPr>
            <a:defRPr b="1"/>
          </a:pPr>
          <a:r>
            <a:rPr lang="en-US"/>
            <a:t>1955</a:t>
          </a:r>
        </a:p>
      </dgm:t>
    </dgm:pt>
    <dgm:pt modelId="{0EA11AC2-B84C-4753-A234-826B24B3D255}" type="parTrans" cxnId="{4915BE21-4DEE-4BB1-92D0-EFB1691AF053}">
      <dgm:prSet/>
      <dgm:spPr/>
      <dgm:t>
        <a:bodyPr/>
        <a:lstStyle/>
        <a:p>
          <a:endParaRPr lang="en-US"/>
        </a:p>
      </dgm:t>
    </dgm:pt>
    <dgm:pt modelId="{4EF1E5B4-41E5-494B-AECC-8E25A1F16E25}" type="sibTrans" cxnId="{4915BE21-4DEE-4BB1-92D0-EFB1691AF053}">
      <dgm:prSet/>
      <dgm:spPr/>
      <dgm:t>
        <a:bodyPr/>
        <a:lstStyle/>
        <a:p>
          <a:endParaRPr lang="en-US"/>
        </a:p>
      </dgm:t>
    </dgm:pt>
    <dgm:pt modelId="{8E2FA27F-76FA-4D02-B2B4-6D57B91C1438}">
      <dgm:prSet/>
      <dgm:spPr/>
      <dgm:t>
        <a:bodyPr/>
        <a:lstStyle/>
        <a:p>
          <a:r>
            <a:rPr lang="en-US" dirty="0"/>
            <a:t>The work took place in 1955, and was published in 1956. The humans includes only 46 chromosomes</a:t>
          </a:r>
        </a:p>
      </dgm:t>
    </dgm:pt>
    <dgm:pt modelId="{7CA640C8-F149-4BEA-A479-7B45AA8D4336}" type="parTrans" cxnId="{0A6E1765-A6C5-4C38-BFD4-6559A79B19C7}">
      <dgm:prSet/>
      <dgm:spPr/>
      <dgm:t>
        <a:bodyPr/>
        <a:lstStyle/>
        <a:p>
          <a:endParaRPr lang="en-US"/>
        </a:p>
      </dgm:t>
    </dgm:pt>
    <dgm:pt modelId="{FB48D208-5BF7-4A2E-A5C7-3328B9D4AEFC}" type="sibTrans" cxnId="{0A6E1765-A6C5-4C38-BFD4-6559A79B19C7}">
      <dgm:prSet/>
      <dgm:spPr/>
      <dgm:t>
        <a:bodyPr/>
        <a:lstStyle/>
        <a:p>
          <a:endParaRPr lang="en-US"/>
        </a:p>
      </dgm:t>
    </dgm:pt>
    <dgm:pt modelId="{B21FCA1C-32B5-AE46-AE58-B031E599BA37}" type="pres">
      <dgm:prSet presAssocID="{F0C1F0AC-2106-4958-B4B3-36724E18072B}" presName="root" presStyleCnt="0">
        <dgm:presLayoutVars>
          <dgm:chMax/>
          <dgm:chPref/>
          <dgm:animLvl val="lvl"/>
        </dgm:presLayoutVars>
      </dgm:prSet>
      <dgm:spPr/>
    </dgm:pt>
    <dgm:pt modelId="{61DD35F9-45C1-1940-BBA1-65D252482B48}" type="pres">
      <dgm:prSet presAssocID="{F0C1F0AC-2106-4958-B4B3-36724E18072B}"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C6446B59-A4E5-B241-836E-9185E8E1A08C}" type="pres">
      <dgm:prSet presAssocID="{F0C1F0AC-2106-4958-B4B3-36724E18072B}" presName="nodes" presStyleCnt="0">
        <dgm:presLayoutVars>
          <dgm:chMax/>
          <dgm:chPref/>
          <dgm:animLvl val="lvl"/>
        </dgm:presLayoutVars>
      </dgm:prSet>
      <dgm:spPr/>
    </dgm:pt>
    <dgm:pt modelId="{32FF2451-3627-0146-ABAB-9CCE6C545AB4}" type="pres">
      <dgm:prSet presAssocID="{BDFA9663-77C5-4FC4-A383-1294AE703582}" presName="composite" presStyleCnt="0"/>
      <dgm:spPr/>
    </dgm:pt>
    <dgm:pt modelId="{EDF1672A-7D8B-CF4D-A413-4A96C67497AD}" type="pres">
      <dgm:prSet presAssocID="{BDFA9663-77C5-4FC4-A383-1294AE703582}"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07F66E6-005D-0548-91EF-2CBCD8F9120B}" type="pres">
      <dgm:prSet presAssocID="{BDFA9663-77C5-4FC4-A383-1294AE703582}" presName="DropPinPlaceHolder" presStyleCnt="0"/>
      <dgm:spPr/>
    </dgm:pt>
    <dgm:pt modelId="{7DBA76CC-ECE3-4341-9CFD-CD8C2EE2A751}" type="pres">
      <dgm:prSet presAssocID="{BDFA9663-77C5-4FC4-A383-1294AE703582}" presName="DropPin" presStyleLbl="alignNode1" presStyleIdx="0" presStyleCnt="4"/>
      <dgm:spPr/>
    </dgm:pt>
    <dgm:pt modelId="{7D1502D1-678D-284D-9B9B-D6B68EC25CDF}" type="pres">
      <dgm:prSet presAssocID="{BDFA9663-77C5-4FC4-A383-1294AE703582}"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031BD2CB-9215-154B-A270-EA48FE3D72F3}" type="pres">
      <dgm:prSet presAssocID="{BDFA9663-77C5-4FC4-A383-1294AE703582}" presName="L2TextContainer" presStyleLbl="revTx" presStyleIdx="0" presStyleCnt="8">
        <dgm:presLayoutVars>
          <dgm:bulletEnabled val="1"/>
        </dgm:presLayoutVars>
      </dgm:prSet>
      <dgm:spPr/>
    </dgm:pt>
    <dgm:pt modelId="{53E72430-D5B1-DB44-B1F2-A3D34A0A44A7}" type="pres">
      <dgm:prSet presAssocID="{BDFA9663-77C5-4FC4-A383-1294AE703582}" presName="L1TextContainer" presStyleLbl="revTx" presStyleIdx="1" presStyleCnt="8">
        <dgm:presLayoutVars>
          <dgm:chMax val="1"/>
          <dgm:chPref val="1"/>
          <dgm:bulletEnabled val="1"/>
        </dgm:presLayoutVars>
      </dgm:prSet>
      <dgm:spPr/>
    </dgm:pt>
    <dgm:pt modelId="{E43BEFDE-449C-DE4C-8BA5-30C26A4BEDDE}" type="pres">
      <dgm:prSet presAssocID="{BDFA9663-77C5-4FC4-A383-1294AE703582}"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7328C90D-BECE-D84A-B73E-D5021AFFE499}" type="pres">
      <dgm:prSet presAssocID="{BDFA9663-77C5-4FC4-A383-1294AE703582}" presName="EmptyPlaceHolder" presStyleCnt="0"/>
      <dgm:spPr/>
    </dgm:pt>
    <dgm:pt modelId="{BF192969-0883-2745-AE04-9A03BBDD31CA}" type="pres">
      <dgm:prSet presAssocID="{CA899DBD-FF84-486A-9763-E456F300ED88}" presName="spaceBetweenRectangles" presStyleCnt="0"/>
      <dgm:spPr/>
    </dgm:pt>
    <dgm:pt modelId="{921504CC-8F1E-1B4D-B272-BBE07313F23E}" type="pres">
      <dgm:prSet presAssocID="{E0DAB2AA-4DC2-4533-AAC7-3F69C2948EA2}" presName="composite" presStyleCnt="0"/>
      <dgm:spPr/>
    </dgm:pt>
    <dgm:pt modelId="{14B8E1DD-77C0-1945-B154-06EDDD39A282}" type="pres">
      <dgm:prSet presAssocID="{E0DAB2AA-4DC2-4533-AAC7-3F69C2948EA2}" presName="ConnectorPoint" presStyleLbl="lnNode1" presStyleIdx="1" presStyleCnt="4"/>
      <dgm:spPr>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gm:spPr>
    </dgm:pt>
    <dgm:pt modelId="{2D202A56-D54F-BF46-B51D-88949D32B247}" type="pres">
      <dgm:prSet presAssocID="{E0DAB2AA-4DC2-4533-AAC7-3F69C2948EA2}" presName="DropPinPlaceHolder" presStyleCnt="0"/>
      <dgm:spPr/>
    </dgm:pt>
    <dgm:pt modelId="{CC7D5229-2C1A-BA40-B405-5AFC0F339A91}" type="pres">
      <dgm:prSet presAssocID="{E0DAB2AA-4DC2-4533-AAC7-3F69C2948EA2}" presName="DropPin" presStyleLbl="alignNode1" presStyleIdx="1" presStyleCnt="4"/>
      <dgm:spPr/>
    </dgm:pt>
    <dgm:pt modelId="{33DFE828-CD6D-AC46-8CD2-33DEC7F31E68}" type="pres">
      <dgm:prSet presAssocID="{E0DAB2AA-4DC2-4533-AAC7-3F69C2948EA2}"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E1285299-D8A1-AF49-B2EF-4390102C4CF6}" type="pres">
      <dgm:prSet presAssocID="{E0DAB2AA-4DC2-4533-AAC7-3F69C2948EA2}" presName="L2TextContainer" presStyleLbl="revTx" presStyleIdx="2" presStyleCnt="8">
        <dgm:presLayoutVars>
          <dgm:bulletEnabled val="1"/>
        </dgm:presLayoutVars>
      </dgm:prSet>
      <dgm:spPr/>
    </dgm:pt>
    <dgm:pt modelId="{800326A3-3E3D-F646-BA0F-CA17C3D079E8}" type="pres">
      <dgm:prSet presAssocID="{E0DAB2AA-4DC2-4533-AAC7-3F69C2948EA2}" presName="L1TextContainer" presStyleLbl="revTx" presStyleIdx="3" presStyleCnt="8">
        <dgm:presLayoutVars>
          <dgm:chMax val="1"/>
          <dgm:chPref val="1"/>
          <dgm:bulletEnabled val="1"/>
        </dgm:presLayoutVars>
      </dgm:prSet>
      <dgm:spPr/>
    </dgm:pt>
    <dgm:pt modelId="{17FC0824-3020-A14F-A342-E0D693910EFD}" type="pres">
      <dgm:prSet presAssocID="{E0DAB2AA-4DC2-4533-AAC7-3F69C2948EA2}" presName="ConnectLine" presStyleLbl="sibTrans1D1" presStyleIdx="1" presStyleCnt="4"/>
      <dgm:spPr>
        <a:noFill/>
        <a:ln w="12700" cap="flat" cmpd="sng" algn="ctr">
          <a:solidFill>
            <a:schemeClr val="accent2">
              <a:hueOff val="-485121"/>
              <a:satOff val="-27976"/>
              <a:lumOff val="2876"/>
              <a:alphaOff val="0"/>
            </a:schemeClr>
          </a:solidFill>
          <a:prstDash val="dash"/>
          <a:miter lim="800000"/>
        </a:ln>
        <a:effectLst/>
      </dgm:spPr>
    </dgm:pt>
    <dgm:pt modelId="{B28D64F7-90CB-FB42-85AC-CB430B77C8F5}" type="pres">
      <dgm:prSet presAssocID="{E0DAB2AA-4DC2-4533-AAC7-3F69C2948EA2}" presName="EmptyPlaceHolder" presStyleCnt="0"/>
      <dgm:spPr/>
    </dgm:pt>
    <dgm:pt modelId="{5741BB4B-41B3-2641-931C-9494F807AC2C}" type="pres">
      <dgm:prSet presAssocID="{E2AF5C8E-2851-4755-8BE9-E706EE323D21}" presName="spaceBetweenRectangles" presStyleCnt="0"/>
      <dgm:spPr/>
    </dgm:pt>
    <dgm:pt modelId="{3BC378A0-E27F-4D42-873D-368E90BFCAA2}" type="pres">
      <dgm:prSet presAssocID="{5863ACDD-D6E0-4F0E-B5E7-30C899F750A7}" presName="composite" presStyleCnt="0"/>
      <dgm:spPr/>
    </dgm:pt>
    <dgm:pt modelId="{2BCA0D53-66BB-064F-A027-88B5B27BC2CA}" type="pres">
      <dgm:prSet presAssocID="{5863ACDD-D6E0-4F0E-B5E7-30C899F750A7}" presName="ConnectorPoint" presStyleLbl="lnNode1" presStyleIdx="2" presStyleCnt="4"/>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6447E6BF-1FD5-694F-A421-E3AFC1DF964F}" type="pres">
      <dgm:prSet presAssocID="{5863ACDD-D6E0-4F0E-B5E7-30C899F750A7}" presName="DropPinPlaceHolder" presStyleCnt="0"/>
      <dgm:spPr/>
    </dgm:pt>
    <dgm:pt modelId="{746F6F7C-7F35-6F4A-88DC-C4B614DE495E}" type="pres">
      <dgm:prSet presAssocID="{5863ACDD-D6E0-4F0E-B5E7-30C899F750A7}" presName="DropPin" presStyleLbl="alignNode1" presStyleIdx="2" presStyleCnt="4"/>
      <dgm:spPr/>
    </dgm:pt>
    <dgm:pt modelId="{160F5E5C-76D5-784A-B7F9-1C759107230C}" type="pres">
      <dgm:prSet presAssocID="{5863ACDD-D6E0-4F0E-B5E7-30C899F750A7}"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0E90A9A6-303D-8449-8487-E9CC09245DAA}" type="pres">
      <dgm:prSet presAssocID="{5863ACDD-D6E0-4F0E-B5E7-30C899F750A7}" presName="L2TextContainer" presStyleLbl="revTx" presStyleIdx="4" presStyleCnt="8">
        <dgm:presLayoutVars>
          <dgm:bulletEnabled val="1"/>
        </dgm:presLayoutVars>
      </dgm:prSet>
      <dgm:spPr/>
    </dgm:pt>
    <dgm:pt modelId="{E0C9BFD2-488F-5E44-A2BE-AAB88B619B64}" type="pres">
      <dgm:prSet presAssocID="{5863ACDD-D6E0-4F0E-B5E7-30C899F750A7}" presName="L1TextContainer" presStyleLbl="revTx" presStyleIdx="5" presStyleCnt="8">
        <dgm:presLayoutVars>
          <dgm:chMax val="1"/>
          <dgm:chPref val="1"/>
          <dgm:bulletEnabled val="1"/>
        </dgm:presLayoutVars>
      </dgm:prSet>
      <dgm:spPr/>
    </dgm:pt>
    <dgm:pt modelId="{D822428B-9638-EB41-8BB0-8F24DC7FDEEA}" type="pres">
      <dgm:prSet presAssocID="{5863ACDD-D6E0-4F0E-B5E7-30C899F750A7}" presName="ConnectLine" presStyleLbl="sibTrans1D1" presStyleIdx="2" presStyleCnt="4"/>
      <dgm:spPr>
        <a:noFill/>
        <a:ln w="12700" cap="flat" cmpd="sng" algn="ctr">
          <a:solidFill>
            <a:schemeClr val="accent2">
              <a:hueOff val="-970242"/>
              <a:satOff val="-55952"/>
              <a:lumOff val="5752"/>
              <a:alphaOff val="0"/>
            </a:schemeClr>
          </a:solidFill>
          <a:prstDash val="dash"/>
          <a:miter lim="800000"/>
        </a:ln>
        <a:effectLst/>
      </dgm:spPr>
    </dgm:pt>
    <dgm:pt modelId="{0FE377D0-685D-4841-AA5E-5A38BBB8E686}" type="pres">
      <dgm:prSet presAssocID="{5863ACDD-D6E0-4F0E-B5E7-30C899F750A7}" presName="EmptyPlaceHolder" presStyleCnt="0"/>
      <dgm:spPr/>
    </dgm:pt>
    <dgm:pt modelId="{3BE1847A-6873-5F45-A616-EB9BD6F8F846}" type="pres">
      <dgm:prSet presAssocID="{7D18E698-7F37-45FB-A389-C99CAAFD0161}" presName="spaceBetweenRectangles" presStyleCnt="0"/>
      <dgm:spPr/>
    </dgm:pt>
    <dgm:pt modelId="{AA0AF5CD-3547-D54C-8B57-5222CEFA63FB}" type="pres">
      <dgm:prSet presAssocID="{D9B51805-4C2F-4169-A299-9F3D415957B8}" presName="composite" presStyleCnt="0"/>
      <dgm:spPr/>
    </dgm:pt>
    <dgm:pt modelId="{186CA048-F721-7048-94DE-BE9C9E573A60}" type="pres">
      <dgm:prSet presAssocID="{D9B51805-4C2F-4169-A299-9F3D415957B8}" presName="ConnectorPoint" presStyleLbl="lnNode1" presStyleIdx="3" presStyleCnt="4"/>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1F97CDA1-B234-354F-920E-16BD2F30125A}" type="pres">
      <dgm:prSet presAssocID="{D9B51805-4C2F-4169-A299-9F3D415957B8}" presName="DropPinPlaceHolder" presStyleCnt="0"/>
      <dgm:spPr/>
    </dgm:pt>
    <dgm:pt modelId="{E783F30D-1122-A640-9EDF-7A350F6F43C6}" type="pres">
      <dgm:prSet presAssocID="{D9B51805-4C2F-4169-A299-9F3D415957B8}" presName="DropPin" presStyleLbl="alignNode1" presStyleIdx="3" presStyleCnt="4"/>
      <dgm:spPr/>
    </dgm:pt>
    <dgm:pt modelId="{A8B005BC-8F9A-CB48-84CB-43B88F978487}" type="pres">
      <dgm:prSet presAssocID="{D9B51805-4C2F-4169-A299-9F3D415957B8}"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E61709EE-C74C-344E-BBA4-E7D605558408}" type="pres">
      <dgm:prSet presAssocID="{D9B51805-4C2F-4169-A299-9F3D415957B8}" presName="L2TextContainer" presStyleLbl="revTx" presStyleIdx="6" presStyleCnt="8">
        <dgm:presLayoutVars>
          <dgm:bulletEnabled val="1"/>
        </dgm:presLayoutVars>
      </dgm:prSet>
      <dgm:spPr/>
    </dgm:pt>
    <dgm:pt modelId="{2EFDCD5B-B532-6E4E-BDA9-A0840DFCDB11}" type="pres">
      <dgm:prSet presAssocID="{D9B51805-4C2F-4169-A299-9F3D415957B8}" presName="L1TextContainer" presStyleLbl="revTx" presStyleIdx="7" presStyleCnt="8">
        <dgm:presLayoutVars>
          <dgm:chMax val="1"/>
          <dgm:chPref val="1"/>
          <dgm:bulletEnabled val="1"/>
        </dgm:presLayoutVars>
      </dgm:prSet>
      <dgm:spPr/>
    </dgm:pt>
    <dgm:pt modelId="{60CDFBE2-C90A-B940-BA44-82423ED4652A}" type="pres">
      <dgm:prSet presAssocID="{D9B51805-4C2F-4169-A299-9F3D415957B8}" presName="ConnectLine" presStyleLbl="sibTrans1D1" presStyleIdx="3" presStyleCnt="4"/>
      <dgm:spPr>
        <a:noFill/>
        <a:ln w="12700" cap="flat" cmpd="sng" algn="ctr">
          <a:solidFill>
            <a:schemeClr val="accent2">
              <a:hueOff val="-1455363"/>
              <a:satOff val="-83928"/>
              <a:lumOff val="8628"/>
              <a:alphaOff val="0"/>
            </a:schemeClr>
          </a:solidFill>
          <a:prstDash val="dash"/>
          <a:miter lim="800000"/>
        </a:ln>
        <a:effectLst/>
      </dgm:spPr>
    </dgm:pt>
    <dgm:pt modelId="{977CA181-72E7-6E4B-83DF-B579842B4B5D}" type="pres">
      <dgm:prSet presAssocID="{D9B51805-4C2F-4169-A299-9F3D415957B8}" presName="EmptyPlaceHolder" presStyleCnt="0"/>
      <dgm:spPr/>
    </dgm:pt>
  </dgm:ptLst>
  <dgm:cxnLst>
    <dgm:cxn modelId="{7E01B70F-7FEC-AB41-A6FE-49714107DD4F}" type="presOf" srcId="{BDFA9663-77C5-4FC4-A383-1294AE703582}" destId="{53E72430-D5B1-DB44-B1F2-A3D34A0A44A7}" srcOrd="0" destOrd="0" presId="urn:microsoft.com/office/officeart/2017/3/layout/DropPinTimeline"/>
    <dgm:cxn modelId="{4915BE21-4DEE-4BB1-92D0-EFB1691AF053}" srcId="{F0C1F0AC-2106-4958-B4B3-36724E18072B}" destId="{D9B51805-4C2F-4169-A299-9F3D415957B8}" srcOrd="3" destOrd="0" parTransId="{0EA11AC2-B84C-4753-A234-826B24B3D255}" sibTransId="{4EF1E5B4-41E5-494B-AECC-8E25A1F16E25}"/>
    <dgm:cxn modelId="{2C948231-29B0-0749-9573-593138FF5D40}" type="presOf" srcId="{1B8D2883-E5EB-473C-8E30-AFB4826C12C2}" destId="{031BD2CB-9215-154B-A270-EA48FE3D72F3}" srcOrd="0" destOrd="0" presId="urn:microsoft.com/office/officeart/2017/3/layout/DropPinTimeline"/>
    <dgm:cxn modelId="{2B314F3D-92C9-0B46-8CD9-C692A7DBD29D}" type="presOf" srcId="{D9B51805-4C2F-4169-A299-9F3D415957B8}" destId="{2EFDCD5B-B532-6E4E-BDA9-A0840DFCDB11}" srcOrd="0" destOrd="0" presId="urn:microsoft.com/office/officeart/2017/3/layout/DropPinTimeline"/>
    <dgm:cxn modelId="{9BE3BB3E-848D-42A2-83EC-6C2EE67072EE}" srcId="{E0DAB2AA-4DC2-4533-AAC7-3F69C2948EA2}" destId="{AC27C15C-214F-4082-AEB6-22F805C68CAC}" srcOrd="0" destOrd="0" parTransId="{3DC95498-D388-46CF-B29E-7ED0EF3F7003}" sibTransId="{852B8256-75AF-4769-B98D-A8486A0657B4}"/>
    <dgm:cxn modelId="{1676FA54-91E3-A945-881B-6197D71DD820}" type="presOf" srcId="{E0DAB2AA-4DC2-4533-AAC7-3F69C2948EA2}" destId="{800326A3-3E3D-F646-BA0F-CA17C3D079E8}" srcOrd="0" destOrd="0" presId="urn:microsoft.com/office/officeart/2017/3/layout/DropPinTimeline"/>
    <dgm:cxn modelId="{8491DF5B-DB99-413B-8C5E-ACAD2E5A7695}" srcId="{BDFA9663-77C5-4FC4-A383-1294AE703582}" destId="{1B8D2883-E5EB-473C-8E30-AFB4826C12C2}" srcOrd="0" destOrd="0" parTransId="{01E6C0C2-4F37-40C9-A188-827DACA1F9C3}" sibTransId="{93E1F248-DF00-406A-8675-5DDCA0857A1A}"/>
    <dgm:cxn modelId="{CFCA015E-85B8-4623-8198-567DF0F106B1}" srcId="{5863ACDD-D6E0-4F0E-B5E7-30C899F750A7}" destId="{634B61E8-3100-4D55-93F0-C45DA8ECA359}" srcOrd="0" destOrd="0" parTransId="{4B249B99-C668-4CBC-843D-1F3B8926D735}" sibTransId="{C27FA3B4-8B3E-4FEE-B8A0-2F05460DAE74}"/>
    <dgm:cxn modelId="{0A6E1765-A6C5-4C38-BFD4-6559A79B19C7}" srcId="{D9B51805-4C2F-4169-A299-9F3D415957B8}" destId="{8E2FA27F-76FA-4D02-B2B4-6D57B91C1438}" srcOrd="0" destOrd="0" parTransId="{7CA640C8-F149-4BEA-A479-7B45AA8D4336}" sibTransId="{FB48D208-5BF7-4A2E-A5C7-3328B9D4AEFC}"/>
    <dgm:cxn modelId="{CBAF876A-1D65-224C-BE62-76FCC887172D}" type="presOf" srcId="{5863ACDD-D6E0-4F0E-B5E7-30C899F750A7}" destId="{E0C9BFD2-488F-5E44-A2BE-AAB88B619B64}" srcOrd="0" destOrd="0" presId="urn:microsoft.com/office/officeart/2017/3/layout/DropPinTimeline"/>
    <dgm:cxn modelId="{CAB13079-0A05-BE44-96EB-96E84A9C0C1A}" type="presOf" srcId="{F0C1F0AC-2106-4958-B4B3-36724E18072B}" destId="{B21FCA1C-32B5-AE46-AE58-B031E599BA37}" srcOrd="0" destOrd="0" presId="urn:microsoft.com/office/officeart/2017/3/layout/DropPinTimeline"/>
    <dgm:cxn modelId="{DA90A57E-7378-4145-A086-345002CFCDFF}" type="presOf" srcId="{8E2FA27F-76FA-4D02-B2B4-6D57B91C1438}" destId="{E61709EE-C74C-344E-BBA4-E7D605558408}" srcOrd="0" destOrd="0" presId="urn:microsoft.com/office/officeart/2017/3/layout/DropPinTimeline"/>
    <dgm:cxn modelId="{BC9DBACE-07FD-454B-B607-BD70CC8D3D5E}" srcId="{F0C1F0AC-2106-4958-B4B3-36724E18072B}" destId="{5863ACDD-D6E0-4F0E-B5E7-30C899F750A7}" srcOrd="2" destOrd="0" parTransId="{7F4FD145-F186-4879-9EBE-61ACA6B67A28}" sibTransId="{7D18E698-7F37-45FB-A389-C99CAAFD0161}"/>
    <dgm:cxn modelId="{6DA5B8D7-09F5-4906-85BA-F7544F03CA12}" srcId="{F0C1F0AC-2106-4958-B4B3-36724E18072B}" destId="{BDFA9663-77C5-4FC4-A383-1294AE703582}" srcOrd="0" destOrd="0" parTransId="{7A1E5B34-09ED-4C62-B3C7-CE4689401A84}" sibTransId="{CA899DBD-FF84-486A-9763-E456F300ED88}"/>
    <dgm:cxn modelId="{17B26AEF-5E98-F446-8799-EEF0002B73F1}" type="presOf" srcId="{AC27C15C-214F-4082-AEB6-22F805C68CAC}" destId="{E1285299-D8A1-AF49-B2EF-4390102C4CF6}" srcOrd="0" destOrd="0" presId="urn:microsoft.com/office/officeart/2017/3/layout/DropPinTimeline"/>
    <dgm:cxn modelId="{5F96CCFE-15F8-2549-B872-AC7D0F525C39}" type="presOf" srcId="{634B61E8-3100-4D55-93F0-C45DA8ECA359}" destId="{0E90A9A6-303D-8449-8487-E9CC09245DAA}" srcOrd="0" destOrd="0" presId="urn:microsoft.com/office/officeart/2017/3/layout/DropPinTimeline"/>
    <dgm:cxn modelId="{1DFC71FF-B98D-4F91-9995-DDCB12FDAAAA}" srcId="{F0C1F0AC-2106-4958-B4B3-36724E18072B}" destId="{E0DAB2AA-4DC2-4533-AAC7-3F69C2948EA2}" srcOrd="1" destOrd="0" parTransId="{F06D0B98-BBEA-412C-BD9E-9D8FC5D0D9EA}" sibTransId="{E2AF5C8E-2851-4755-8BE9-E706EE323D21}"/>
    <dgm:cxn modelId="{C598BEFE-650A-D347-9CCB-B81C47A77464}" type="presParOf" srcId="{B21FCA1C-32B5-AE46-AE58-B031E599BA37}" destId="{61DD35F9-45C1-1940-BBA1-65D252482B48}" srcOrd="0" destOrd="0" presId="urn:microsoft.com/office/officeart/2017/3/layout/DropPinTimeline"/>
    <dgm:cxn modelId="{694F2191-D093-8646-B656-6E9139F99A65}" type="presParOf" srcId="{B21FCA1C-32B5-AE46-AE58-B031E599BA37}" destId="{C6446B59-A4E5-B241-836E-9185E8E1A08C}" srcOrd="1" destOrd="0" presId="urn:microsoft.com/office/officeart/2017/3/layout/DropPinTimeline"/>
    <dgm:cxn modelId="{5DFC7778-F01D-AC46-9C61-74E70C5A5404}" type="presParOf" srcId="{C6446B59-A4E5-B241-836E-9185E8E1A08C}" destId="{32FF2451-3627-0146-ABAB-9CCE6C545AB4}" srcOrd="0" destOrd="0" presId="urn:microsoft.com/office/officeart/2017/3/layout/DropPinTimeline"/>
    <dgm:cxn modelId="{D8176427-0D82-0C40-B337-7450E4D1481A}" type="presParOf" srcId="{32FF2451-3627-0146-ABAB-9CCE6C545AB4}" destId="{EDF1672A-7D8B-CF4D-A413-4A96C67497AD}" srcOrd="0" destOrd="0" presId="urn:microsoft.com/office/officeart/2017/3/layout/DropPinTimeline"/>
    <dgm:cxn modelId="{E2243C98-2554-284E-BD5A-FCEA69B0EE0E}" type="presParOf" srcId="{32FF2451-3627-0146-ABAB-9CCE6C545AB4}" destId="{C07F66E6-005D-0548-91EF-2CBCD8F9120B}" srcOrd="1" destOrd="0" presId="urn:microsoft.com/office/officeart/2017/3/layout/DropPinTimeline"/>
    <dgm:cxn modelId="{B61EC5EA-DCCB-C349-9ECD-6F0A8835005A}" type="presParOf" srcId="{C07F66E6-005D-0548-91EF-2CBCD8F9120B}" destId="{7DBA76CC-ECE3-4341-9CFD-CD8C2EE2A751}" srcOrd="0" destOrd="0" presId="urn:microsoft.com/office/officeart/2017/3/layout/DropPinTimeline"/>
    <dgm:cxn modelId="{026D58DC-F208-0446-A3DA-E8D0236BC1F8}" type="presParOf" srcId="{C07F66E6-005D-0548-91EF-2CBCD8F9120B}" destId="{7D1502D1-678D-284D-9B9B-D6B68EC25CDF}" srcOrd="1" destOrd="0" presId="urn:microsoft.com/office/officeart/2017/3/layout/DropPinTimeline"/>
    <dgm:cxn modelId="{6645F06F-2F8D-0D4D-942C-89B4C6ECE21C}" type="presParOf" srcId="{32FF2451-3627-0146-ABAB-9CCE6C545AB4}" destId="{031BD2CB-9215-154B-A270-EA48FE3D72F3}" srcOrd="2" destOrd="0" presId="urn:microsoft.com/office/officeart/2017/3/layout/DropPinTimeline"/>
    <dgm:cxn modelId="{1B97AFE7-253E-9D4D-8429-9507B37AF8DD}" type="presParOf" srcId="{32FF2451-3627-0146-ABAB-9CCE6C545AB4}" destId="{53E72430-D5B1-DB44-B1F2-A3D34A0A44A7}" srcOrd="3" destOrd="0" presId="urn:microsoft.com/office/officeart/2017/3/layout/DropPinTimeline"/>
    <dgm:cxn modelId="{C0D219FA-2B7A-5F4F-A5B7-05E24A579677}" type="presParOf" srcId="{32FF2451-3627-0146-ABAB-9CCE6C545AB4}" destId="{E43BEFDE-449C-DE4C-8BA5-30C26A4BEDDE}" srcOrd="4" destOrd="0" presId="urn:microsoft.com/office/officeart/2017/3/layout/DropPinTimeline"/>
    <dgm:cxn modelId="{2E27C972-05CF-5C49-9AA0-A62D1C367188}" type="presParOf" srcId="{32FF2451-3627-0146-ABAB-9CCE6C545AB4}" destId="{7328C90D-BECE-D84A-B73E-D5021AFFE499}" srcOrd="5" destOrd="0" presId="urn:microsoft.com/office/officeart/2017/3/layout/DropPinTimeline"/>
    <dgm:cxn modelId="{29646102-E83D-1244-BA04-13FDBF16A1DB}" type="presParOf" srcId="{C6446B59-A4E5-B241-836E-9185E8E1A08C}" destId="{BF192969-0883-2745-AE04-9A03BBDD31CA}" srcOrd="1" destOrd="0" presId="urn:microsoft.com/office/officeart/2017/3/layout/DropPinTimeline"/>
    <dgm:cxn modelId="{13B02A00-D105-D142-916B-FFDA1595EADE}" type="presParOf" srcId="{C6446B59-A4E5-B241-836E-9185E8E1A08C}" destId="{921504CC-8F1E-1B4D-B272-BBE07313F23E}" srcOrd="2" destOrd="0" presId="urn:microsoft.com/office/officeart/2017/3/layout/DropPinTimeline"/>
    <dgm:cxn modelId="{73A4D7EB-76B5-6C42-99AF-B86339BA39B5}" type="presParOf" srcId="{921504CC-8F1E-1B4D-B272-BBE07313F23E}" destId="{14B8E1DD-77C0-1945-B154-06EDDD39A282}" srcOrd="0" destOrd="0" presId="urn:microsoft.com/office/officeart/2017/3/layout/DropPinTimeline"/>
    <dgm:cxn modelId="{D1D5C82B-196E-424F-80B3-053B2D8E4E48}" type="presParOf" srcId="{921504CC-8F1E-1B4D-B272-BBE07313F23E}" destId="{2D202A56-D54F-BF46-B51D-88949D32B247}" srcOrd="1" destOrd="0" presId="urn:microsoft.com/office/officeart/2017/3/layout/DropPinTimeline"/>
    <dgm:cxn modelId="{4B219C69-A181-3849-99EA-CB1DC7390B3E}" type="presParOf" srcId="{2D202A56-D54F-BF46-B51D-88949D32B247}" destId="{CC7D5229-2C1A-BA40-B405-5AFC0F339A91}" srcOrd="0" destOrd="0" presId="urn:microsoft.com/office/officeart/2017/3/layout/DropPinTimeline"/>
    <dgm:cxn modelId="{98FE005B-E2D4-C647-BB60-065F3B00BF46}" type="presParOf" srcId="{2D202A56-D54F-BF46-B51D-88949D32B247}" destId="{33DFE828-CD6D-AC46-8CD2-33DEC7F31E68}" srcOrd="1" destOrd="0" presId="urn:microsoft.com/office/officeart/2017/3/layout/DropPinTimeline"/>
    <dgm:cxn modelId="{D5BE7517-CCEA-5D45-99FA-BF4B2168A222}" type="presParOf" srcId="{921504CC-8F1E-1B4D-B272-BBE07313F23E}" destId="{E1285299-D8A1-AF49-B2EF-4390102C4CF6}" srcOrd="2" destOrd="0" presId="urn:microsoft.com/office/officeart/2017/3/layout/DropPinTimeline"/>
    <dgm:cxn modelId="{CC33C0E5-75D4-2B4E-B275-C18D626C9420}" type="presParOf" srcId="{921504CC-8F1E-1B4D-B272-BBE07313F23E}" destId="{800326A3-3E3D-F646-BA0F-CA17C3D079E8}" srcOrd="3" destOrd="0" presId="urn:microsoft.com/office/officeart/2017/3/layout/DropPinTimeline"/>
    <dgm:cxn modelId="{2243D23E-F62A-6A4E-825B-C81F980AFEBF}" type="presParOf" srcId="{921504CC-8F1E-1B4D-B272-BBE07313F23E}" destId="{17FC0824-3020-A14F-A342-E0D693910EFD}" srcOrd="4" destOrd="0" presId="urn:microsoft.com/office/officeart/2017/3/layout/DropPinTimeline"/>
    <dgm:cxn modelId="{A78D5B9F-E569-AB42-AE75-6B138EE77EA6}" type="presParOf" srcId="{921504CC-8F1E-1B4D-B272-BBE07313F23E}" destId="{B28D64F7-90CB-FB42-85AC-CB430B77C8F5}" srcOrd="5" destOrd="0" presId="urn:microsoft.com/office/officeart/2017/3/layout/DropPinTimeline"/>
    <dgm:cxn modelId="{C6A5262C-C241-F940-A420-0E0F3FAEF8D9}" type="presParOf" srcId="{C6446B59-A4E5-B241-836E-9185E8E1A08C}" destId="{5741BB4B-41B3-2641-931C-9494F807AC2C}" srcOrd="3" destOrd="0" presId="urn:microsoft.com/office/officeart/2017/3/layout/DropPinTimeline"/>
    <dgm:cxn modelId="{094B9129-6865-DD4F-ACF6-28B46A0E514C}" type="presParOf" srcId="{C6446B59-A4E5-B241-836E-9185E8E1A08C}" destId="{3BC378A0-E27F-4D42-873D-368E90BFCAA2}" srcOrd="4" destOrd="0" presId="urn:microsoft.com/office/officeart/2017/3/layout/DropPinTimeline"/>
    <dgm:cxn modelId="{8F064F44-19B2-1546-9AA7-1109D0F37E96}" type="presParOf" srcId="{3BC378A0-E27F-4D42-873D-368E90BFCAA2}" destId="{2BCA0D53-66BB-064F-A027-88B5B27BC2CA}" srcOrd="0" destOrd="0" presId="urn:microsoft.com/office/officeart/2017/3/layout/DropPinTimeline"/>
    <dgm:cxn modelId="{9F564CA6-D9BC-B449-B0BB-C4890F45559C}" type="presParOf" srcId="{3BC378A0-E27F-4D42-873D-368E90BFCAA2}" destId="{6447E6BF-1FD5-694F-A421-E3AFC1DF964F}" srcOrd="1" destOrd="0" presId="urn:microsoft.com/office/officeart/2017/3/layout/DropPinTimeline"/>
    <dgm:cxn modelId="{3AC54C7F-E48F-994B-9452-D97ED6C1B7E3}" type="presParOf" srcId="{6447E6BF-1FD5-694F-A421-E3AFC1DF964F}" destId="{746F6F7C-7F35-6F4A-88DC-C4B614DE495E}" srcOrd="0" destOrd="0" presId="urn:microsoft.com/office/officeart/2017/3/layout/DropPinTimeline"/>
    <dgm:cxn modelId="{5BD218C4-3E81-044A-9DC4-97258C99F18C}" type="presParOf" srcId="{6447E6BF-1FD5-694F-A421-E3AFC1DF964F}" destId="{160F5E5C-76D5-784A-B7F9-1C759107230C}" srcOrd="1" destOrd="0" presId="urn:microsoft.com/office/officeart/2017/3/layout/DropPinTimeline"/>
    <dgm:cxn modelId="{37B0A04B-6671-7B44-8509-59A1E680EFD8}" type="presParOf" srcId="{3BC378A0-E27F-4D42-873D-368E90BFCAA2}" destId="{0E90A9A6-303D-8449-8487-E9CC09245DAA}" srcOrd="2" destOrd="0" presId="urn:microsoft.com/office/officeart/2017/3/layout/DropPinTimeline"/>
    <dgm:cxn modelId="{EDC0854A-42BB-7943-AEAA-52D2041B80EB}" type="presParOf" srcId="{3BC378A0-E27F-4D42-873D-368E90BFCAA2}" destId="{E0C9BFD2-488F-5E44-A2BE-AAB88B619B64}" srcOrd="3" destOrd="0" presId="urn:microsoft.com/office/officeart/2017/3/layout/DropPinTimeline"/>
    <dgm:cxn modelId="{D9E31568-7835-F44D-BF83-1D6CFE346DBB}" type="presParOf" srcId="{3BC378A0-E27F-4D42-873D-368E90BFCAA2}" destId="{D822428B-9638-EB41-8BB0-8F24DC7FDEEA}" srcOrd="4" destOrd="0" presId="urn:microsoft.com/office/officeart/2017/3/layout/DropPinTimeline"/>
    <dgm:cxn modelId="{6C21EF5B-64CB-EB44-B5C5-A27EC7BDE93C}" type="presParOf" srcId="{3BC378A0-E27F-4D42-873D-368E90BFCAA2}" destId="{0FE377D0-685D-4841-AA5E-5A38BBB8E686}" srcOrd="5" destOrd="0" presId="urn:microsoft.com/office/officeart/2017/3/layout/DropPinTimeline"/>
    <dgm:cxn modelId="{6529955C-A958-0241-BDEC-A52445492453}" type="presParOf" srcId="{C6446B59-A4E5-B241-836E-9185E8E1A08C}" destId="{3BE1847A-6873-5F45-A616-EB9BD6F8F846}" srcOrd="5" destOrd="0" presId="urn:microsoft.com/office/officeart/2017/3/layout/DropPinTimeline"/>
    <dgm:cxn modelId="{FE9E6A98-C556-D04C-90CC-59DC97F97428}" type="presParOf" srcId="{C6446B59-A4E5-B241-836E-9185E8E1A08C}" destId="{AA0AF5CD-3547-D54C-8B57-5222CEFA63FB}" srcOrd="6" destOrd="0" presId="urn:microsoft.com/office/officeart/2017/3/layout/DropPinTimeline"/>
    <dgm:cxn modelId="{87A0ABA6-CF87-4746-B8D7-D768A6834F4C}" type="presParOf" srcId="{AA0AF5CD-3547-D54C-8B57-5222CEFA63FB}" destId="{186CA048-F721-7048-94DE-BE9C9E573A60}" srcOrd="0" destOrd="0" presId="urn:microsoft.com/office/officeart/2017/3/layout/DropPinTimeline"/>
    <dgm:cxn modelId="{7045F840-2B14-7244-B23A-74E30C109041}" type="presParOf" srcId="{AA0AF5CD-3547-D54C-8B57-5222CEFA63FB}" destId="{1F97CDA1-B234-354F-920E-16BD2F30125A}" srcOrd="1" destOrd="0" presId="urn:microsoft.com/office/officeart/2017/3/layout/DropPinTimeline"/>
    <dgm:cxn modelId="{B88A0DC4-D43D-7B49-A0DD-49635471EAD1}" type="presParOf" srcId="{1F97CDA1-B234-354F-920E-16BD2F30125A}" destId="{E783F30D-1122-A640-9EDF-7A350F6F43C6}" srcOrd="0" destOrd="0" presId="urn:microsoft.com/office/officeart/2017/3/layout/DropPinTimeline"/>
    <dgm:cxn modelId="{CE72B46E-B369-D04A-8ED0-81CC04345935}" type="presParOf" srcId="{1F97CDA1-B234-354F-920E-16BD2F30125A}" destId="{A8B005BC-8F9A-CB48-84CB-43B88F978487}" srcOrd="1" destOrd="0" presId="urn:microsoft.com/office/officeart/2017/3/layout/DropPinTimeline"/>
    <dgm:cxn modelId="{A558B6FB-6536-324A-876C-40DFF36848D0}" type="presParOf" srcId="{AA0AF5CD-3547-D54C-8B57-5222CEFA63FB}" destId="{E61709EE-C74C-344E-BBA4-E7D605558408}" srcOrd="2" destOrd="0" presId="urn:microsoft.com/office/officeart/2017/3/layout/DropPinTimeline"/>
    <dgm:cxn modelId="{F24DE787-D92E-2941-B793-D83FD3382A37}" type="presParOf" srcId="{AA0AF5CD-3547-D54C-8B57-5222CEFA63FB}" destId="{2EFDCD5B-B532-6E4E-BDA9-A0840DFCDB11}" srcOrd="3" destOrd="0" presId="urn:microsoft.com/office/officeart/2017/3/layout/DropPinTimeline"/>
    <dgm:cxn modelId="{4F071EB4-FDE1-2940-866C-7C0A82D9C99B}" type="presParOf" srcId="{AA0AF5CD-3547-D54C-8B57-5222CEFA63FB}" destId="{60CDFBE2-C90A-B940-BA44-82423ED4652A}" srcOrd="4" destOrd="0" presId="urn:microsoft.com/office/officeart/2017/3/layout/DropPinTimeline"/>
    <dgm:cxn modelId="{13749B1B-3597-E74E-943D-AF924731547E}" type="presParOf" srcId="{AA0AF5CD-3547-D54C-8B57-5222CEFA63FB}" destId="{977CA181-72E7-6E4B-83DF-B579842B4B5D}"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C1F0AC-2106-4958-B4B3-36724E18072B}"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BDFA9663-77C5-4FC4-A383-1294AE703582}">
      <dgm:prSet/>
      <dgm:spPr/>
      <dgm:t>
        <a:bodyPr/>
        <a:lstStyle/>
        <a:p>
          <a:pPr>
            <a:defRPr b="1"/>
          </a:pPr>
          <a:r>
            <a:rPr lang="en-US"/>
            <a:t>1842</a:t>
          </a:r>
        </a:p>
      </dgm:t>
    </dgm:pt>
    <dgm:pt modelId="{7A1E5B34-09ED-4C62-B3C7-CE4689401A84}" type="parTrans" cxnId="{6DA5B8D7-09F5-4906-85BA-F7544F03CA12}">
      <dgm:prSet/>
      <dgm:spPr/>
      <dgm:t>
        <a:bodyPr/>
        <a:lstStyle/>
        <a:p>
          <a:endParaRPr lang="en-US"/>
        </a:p>
      </dgm:t>
    </dgm:pt>
    <dgm:pt modelId="{CA899DBD-FF84-486A-9763-E456F300ED88}" type="sibTrans" cxnId="{6DA5B8D7-09F5-4906-85BA-F7544F03CA12}">
      <dgm:prSet/>
      <dgm:spPr/>
      <dgm:t>
        <a:bodyPr/>
        <a:lstStyle/>
        <a:p>
          <a:endParaRPr lang="en-US"/>
        </a:p>
      </dgm:t>
    </dgm:pt>
    <dgm:pt modelId="{1B8D2883-E5EB-473C-8E30-AFB4826C12C2}">
      <dgm:prSet/>
      <dgm:spPr/>
      <dgm:t>
        <a:bodyPr/>
        <a:lstStyle/>
        <a:p>
          <a:r>
            <a:rPr lang="en-US" dirty="0"/>
            <a:t>Chromosomes were first observed in plant cells by Carl Wilhelm von </a:t>
          </a:r>
          <a:r>
            <a:rPr lang="en-US" dirty="0" err="1"/>
            <a:t>Nägeli</a:t>
          </a:r>
          <a:r>
            <a:rPr lang="en-US" dirty="0"/>
            <a:t> in 1842. </a:t>
          </a:r>
        </a:p>
      </dgm:t>
    </dgm:pt>
    <dgm:pt modelId="{01E6C0C2-4F37-40C9-A188-827DACA1F9C3}" type="parTrans" cxnId="{8491DF5B-DB99-413B-8C5E-ACAD2E5A7695}">
      <dgm:prSet/>
      <dgm:spPr/>
      <dgm:t>
        <a:bodyPr/>
        <a:lstStyle/>
        <a:p>
          <a:endParaRPr lang="en-US"/>
        </a:p>
      </dgm:t>
    </dgm:pt>
    <dgm:pt modelId="{93E1F248-DF00-406A-8675-5DDCA0857A1A}" type="sibTrans" cxnId="{8491DF5B-DB99-413B-8C5E-ACAD2E5A7695}">
      <dgm:prSet/>
      <dgm:spPr/>
      <dgm:t>
        <a:bodyPr/>
        <a:lstStyle/>
        <a:p>
          <a:endParaRPr lang="en-US"/>
        </a:p>
      </dgm:t>
    </dgm:pt>
    <dgm:pt modelId="{E0DAB2AA-4DC2-4533-AAC7-3F69C2948EA2}">
      <dgm:prSet/>
      <dgm:spPr/>
      <dgm:t>
        <a:bodyPr/>
        <a:lstStyle/>
        <a:p>
          <a:pPr>
            <a:defRPr b="1"/>
          </a:pPr>
          <a:r>
            <a:rPr lang="en-US"/>
            <a:t>1912</a:t>
          </a:r>
        </a:p>
      </dgm:t>
    </dgm:pt>
    <dgm:pt modelId="{F06D0B98-BBEA-412C-BD9E-9D8FC5D0D9EA}" type="parTrans" cxnId="{1DFC71FF-B98D-4F91-9995-DDCB12FDAAAA}">
      <dgm:prSet/>
      <dgm:spPr/>
      <dgm:t>
        <a:bodyPr/>
        <a:lstStyle/>
        <a:p>
          <a:endParaRPr lang="en-US"/>
        </a:p>
      </dgm:t>
    </dgm:pt>
    <dgm:pt modelId="{E2AF5C8E-2851-4755-8BE9-E706EE323D21}" type="sibTrans" cxnId="{1DFC71FF-B98D-4F91-9995-DDCB12FDAAAA}">
      <dgm:prSet/>
      <dgm:spPr/>
      <dgm:t>
        <a:bodyPr/>
        <a:lstStyle/>
        <a:p>
          <a:endParaRPr lang="en-US"/>
        </a:p>
      </dgm:t>
    </dgm:pt>
    <dgm:pt modelId="{AC27C15C-214F-4082-AEB6-22F805C68CAC}">
      <dgm:prSet/>
      <dgm:spPr/>
      <dgm:t>
        <a:bodyPr/>
        <a:lstStyle/>
        <a:p>
          <a:r>
            <a:rPr lang="en-US"/>
            <a:t>In 1912, Hans von Winiwarter reported 47 chromosomes in spermatogonia and 48 in oogonia, concluding an XX/XO sex determination mechanism</a:t>
          </a:r>
        </a:p>
      </dgm:t>
    </dgm:pt>
    <dgm:pt modelId="{3DC95498-D388-46CF-B29E-7ED0EF3F7003}" type="parTrans" cxnId="{9BE3BB3E-848D-42A2-83EC-6C2EE67072EE}">
      <dgm:prSet/>
      <dgm:spPr/>
      <dgm:t>
        <a:bodyPr/>
        <a:lstStyle/>
        <a:p>
          <a:endParaRPr lang="en-US"/>
        </a:p>
      </dgm:t>
    </dgm:pt>
    <dgm:pt modelId="{852B8256-75AF-4769-B98D-A8486A0657B4}" type="sibTrans" cxnId="{9BE3BB3E-848D-42A2-83EC-6C2EE67072EE}">
      <dgm:prSet/>
      <dgm:spPr/>
      <dgm:t>
        <a:bodyPr/>
        <a:lstStyle/>
        <a:p>
          <a:endParaRPr lang="en-US"/>
        </a:p>
      </dgm:t>
    </dgm:pt>
    <dgm:pt modelId="{5863ACDD-D6E0-4F0E-B5E7-30C899F750A7}">
      <dgm:prSet/>
      <dgm:spPr/>
      <dgm:t>
        <a:bodyPr/>
        <a:lstStyle/>
        <a:p>
          <a:pPr>
            <a:defRPr b="1"/>
          </a:pPr>
          <a:r>
            <a:rPr lang="en-US"/>
            <a:t>1922</a:t>
          </a:r>
        </a:p>
      </dgm:t>
    </dgm:pt>
    <dgm:pt modelId="{7F4FD145-F186-4879-9EBE-61ACA6B67A28}" type="parTrans" cxnId="{BC9DBACE-07FD-454B-B607-BD70CC8D3D5E}">
      <dgm:prSet/>
      <dgm:spPr/>
      <dgm:t>
        <a:bodyPr/>
        <a:lstStyle/>
        <a:p>
          <a:endParaRPr lang="en-US"/>
        </a:p>
      </dgm:t>
    </dgm:pt>
    <dgm:pt modelId="{7D18E698-7F37-45FB-A389-C99CAAFD0161}" type="sibTrans" cxnId="{BC9DBACE-07FD-454B-B607-BD70CC8D3D5E}">
      <dgm:prSet/>
      <dgm:spPr/>
      <dgm:t>
        <a:bodyPr/>
        <a:lstStyle/>
        <a:p>
          <a:endParaRPr lang="en-US"/>
        </a:p>
      </dgm:t>
    </dgm:pt>
    <dgm:pt modelId="{634B61E8-3100-4D55-93F0-C45DA8ECA359}">
      <dgm:prSet/>
      <dgm:spPr/>
      <dgm:t>
        <a:bodyPr/>
        <a:lstStyle/>
        <a:p>
          <a:r>
            <a:rPr lang="en-US" dirty="0"/>
            <a:t>Painter in 1922 was not certain whether the diploid of humans was 46 or 48, at first favoring 46, but revised his opinion from 46 to 48, and he correctly insisted on humans having an XX/XY system</a:t>
          </a:r>
        </a:p>
      </dgm:t>
    </dgm:pt>
    <dgm:pt modelId="{4B249B99-C668-4CBC-843D-1F3B8926D735}" type="parTrans" cxnId="{CFCA015E-85B8-4623-8198-567DF0F106B1}">
      <dgm:prSet/>
      <dgm:spPr/>
      <dgm:t>
        <a:bodyPr/>
        <a:lstStyle/>
        <a:p>
          <a:endParaRPr lang="en-US"/>
        </a:p>
      </dgm:t>
    </dgm:pt>
    <dgm:pt modelId="{C27FA3B4-8B3E-4FEE-B8A0-2F05460DAE74}" type="sibTrans" cxnId="{CFCA015E-85B8-4623-8198-567DF0F106B1}">
      <dgm:prSet/>
      <dgm:spPr/>
      <dgm:t>
        <a:bodyPr/>
        <a:lstStyle/>
        <a:p>
          <a:endParaRPr lang="en-US"/>
        </a:p>
      </dgm:t>
    </dgm:pt>
    <dgm:pt modelId="{D9B51805-4C2F-4169-A299-9F3D415957B8}">
      <dgm:prSet/>
      <dgm:spPr/>
      <dgm:t>
        <a:bodyPr/>
        <a:lstStyle/>
        <a:p>
          <a:pPr>
            <a:defRPr b="1"/>
          </a:pPr>
          <a:r>
            <a:rPr lang="en-US"/>
            <a:t>1955</a:t>
          </a:r>
        </a:p>
      </dgm:t>
    </dgm:pt>
    <dgm:pt modelId="{0EA11AC2-B84C-4753-A234-826B24B3D255}" type="parTrans" cxnId="{4915BE21-4DEE-4BB1-92D0-EFB1691AF053}">
      <dgm:prSet/>
      <dgm:spPr/>
      <dgm:t>
        <a:bodyPr/>
        <a:lstStyle/>
        <a:p>
          <a:endParaRPr lang="en-US"/>
        </a:p>
      </dgm:t>
    </dgm:pt>
    <dgm:pt modelId="{4EF1E5B4-41E5-494B-AECC-8E25A1F16E25}" type="sibTrans" cxnId="{4915BE21-4DEE-4BB1-92D0-EFB1691AF053}">
      <dgm:prSet/>
      <dgm:spPr/>
      <dgm:t>
        <a:bodyPr/>
        <a:lstStyle/>
        <a:p>
          <a:endParaRPr lang="en-US"/>
        </a:p>
      </dgm:t>
    </dgm:pt>
    <dgm:pt modelId="{8E2FA27F-76FA-4D02-B2B4-6D57B91C1438}">
      <dgm:prSet/>
      <dgm:spPr/>
      <dgm:t>
        <a:bodyPr/>
        <a:lstStyle/>
        <a:p>
          <a:r>
            <a:rPr lang="en-US" dirty="0"/>
            <a:t>The work took place in 1955, and was published in 1956. The humans includes only 46 chromosomes</a:t>
          </a:r>
        </a:p>
      </dgm:t>
    </dgm:pt>
    <dgm:pt modelId="{7CA640C8-F149-4BEA-A479-7B45AA8D4336}" type="parTrans" cxnId="{0A6E1765-A6C5-4C38-BFD4-6559A79B19C7}">
      <dgm:prSet/>
      <dgm:spPr/>
      <dgm:t>
        <a:bodyPr/>
        <a:lstStyle/>
        <a:p>
          <a:endParaRPr lang="en-US"/>
        </a:p>
      </dgm:t>
    </dgm:pt>
    <dgm:pt modelId="{FB48D208-5BF7-4A2E-A5C7-3328B9D4AEFC}" type="sibTrans" cxnId="{0A6E1765-A6C5-4C38-BFD4-6559A79B19C7}">
      <dgm:prSet/>
      <dgm:spPr/>
      <dgm:t>
        <a:bodyPr/>
        <a:lstStyle/>
        <a:p>
          <a:endParaRPr lang="en-US"/>
        </a:p>
      </dgm:t>
    </dgm:pt>
    <dgm:pt modelId="{B21FCA1C-32B5-AE46-AE58-B031E599BA37}" type="pres">
      <dgm:prSet presAssocID="{F0C1F0AC-2106-4958-B4B3-36724E18072B}" presName="root" presStyleCnt="0">
        <dgm:presLayoutVars>
          <dgm:chMax/>
          <dgm:chPref/>
          <dgm:animLvl val="lvl"/>
        </dgm:presLayoutVars>
      </dgm:prSet>
      <dgm:spPr/>
    </dgm:pt>
    <dgm:pt modelId="{61DD35F9-45C1-1940-BBA1-65D252482B48}" type="pres">
      <dgm:prSet presAssocID="{F0C1F0AC-2106-4958-B4B3-36724E18072B}"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C6446B59-A4E5-B241-836E-9185E8E1A08C}" type="pres">
      <dgm:prSet presAssocID="{F0C1F0AC-2106-4958-B4B3-36724E18072B}" presName="nodes" presStyleCnt="0">
        <dgm:presLayoutVars>
          <dgm:chMax/>
          <dgm:chPref/>
          <dgm:animLvl val="lvl"/>
        </dgm:presLayoutVars>
      </dgm:prSet>
      <dgm:spPr/>
    </dgm:pt>
    <dgm:pt modelId="{32FF2451-3627-0146-ABAB-9CCE6C545AB4}" type="pres">
      <dgm:prSet presAssocID="{BDFA9663-77C5-4FC4-A383-1294AE703582}" presName="composite" presStyleCnt="0"/>
      <dgm:spPr/>
    </dgm:pt>
    <dgm:pt modelId="{EDF1672A-7D8B-CF4D-A413-4A96C67497AD}" type="pres">
      <dgm:prSet presAssocID="{BDFA9663-77C5-4FC4-A383-1294AE703582}"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07F66E6-005D-0548-91EF-2CBCD8F9120B}" type="pres">
      <dgm:prSet presAssocID="{BDFA9663-77C5-4FC4-A383-1294AE703582}" presName="DropPinPlaceHolder" presStyleCnt="0"/>
      <dgm:spPr/>
    </dgm:pt>
    <dgm:pt modelId="{7DBA76CC-ECE3-4341-9CFD-CD8C2EE2A751}" type="pres">
      <dgm:prSet presAssocID="{BDFA9663-77C5-4FC4-A383-1294AE703582}" presName="DropPin" presStyleLbl="alignNode1" presStyleIdx="0" presStyleCnt="4"/>
      <dgm:spPr/>
    </dgm:pt>
    <dgm:pt modelId="{7D1502D1-678D-284D-9B9B-D6B68EC25CDF}" type="pres">
      <dgm:prSet presAssocID="{BDFA9663-77C5-4FC4-A383-1294AE703582}"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031BD2CB-9215-154B-A270-EA48FE3D72F3}" type="pres">
      <dgm:prSet presAssocID="{BDFA9663-77C5-4FC4-A383-1294AE703582}" presName="L2TextContainer" presStyleLbl="revTx" presStyleIdx="0" presStyleCnt="8">
        <dgm:presLayoutVars>
          <dgm:bulletEnabled val="1"/>
        </dgm:presLayoutVars>
      </dgm:prSet>
      <dgm:spPr/>
    </dgm:pt>
    <dgm:pt modelId="{53E72430-D5B1-DB44-B1F2-A3D34A0A44A7}" type="pres">
      <dgm:prSet presAssocID="{BDFA9663-77C5-4FC4-A383-1294AE703582}" presName="L1TextContainer" presStyleLbl="revTx" presStyleIdx="1" presStyleCnt="8">
        <dgm:presLayoutVars>
          <dgm:chMax val="1"/>
          <dgm:chPref val="1"/>
          <dgm:bulletEnabled val="1"/>
        </dgm:presLayoutVars>
      </dgm:prSet>
      <dgm:spPr/>
    </dgm:pt>
    <dgm:pt modelId="{E43BEFDE-449C-DE4C-8BA5-30C26A4BEDDE}" type="pres">
      <dgm:prSet presAssocID="{BDFA9663-77C5-4FC4-A383-1294AE703582}"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7328C90D-BECE-D84A-B73E-D5021AFFE499}" type="pres">
      <dgm:prSet presAssocID="{BDFA9663-77C5-4FC4-A383-1294AE703582}" presName="EmptyPlaceHolder" presStyleCnt="0"/>
      <dgm:spPr/>
    </dgm:pt>
    <dgm:pt modelId="{BF192969-0883-2745-AE04-9A03BBDD31CA}" type="pres">
      <dgm:prSet presAssocID="{CA899DBD-FF84-486A-9763-E456F300ED88}" presName="spaceBetweenRectangles" presStyleCnt="0"/>
      <dgm:spPr/>
    </dgm:pt>
    <dgm:pt modelId="{921504CC-8F1E-1B4D-B272-BBE07313F23E}" type="pres">
      <dgm:prSet presAssocID="{E0DAB2AA-4DC2-4533-AAC7-3F69C2948EA2}" presName="composite" presStyleCnt="0"/>
      <dgm:spPr/>
    </dgm:pt>
    <dgm:pt modelId="{14B8E1DD-77C0-1945-B154-06EDDD39A282}" type="pres">
      <dgm:prSet presAssocID="{E0DAB2AA-4DC2-4533-AAC7-3F69C2948EA2}" presName="ConnectorPoint" presStyleLbl="lnNode1" presStyleIdx="1" presStyleCnt="4"/>
      <dgm:spPr>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gm:spPr>
    </dgm:pt>
    <dgm:pt modelId="{2D202A56-D54F-BF46-B51D-88949D32B247}" type="pres">
      <dgm:prSet presAssocID="{E0DAB2AA-4DC2-4533-AAC7-3F69C2948EA2}" presName="DropPinPlaceHolder" presStyleCnt="0"/>
      <dgm:spPr/>
    </dgm:pt>
    <dgm:pt modelId="{CC7D5229-2C1A-BA40-B405-5AFC0F339A91}" type="pres">
      <dgm:prSet presAssocID="{E0DAB2AA-4DC2-4533-AAC7-3F69C2948EA2}" presName="DropPin" presStyleLbl="alignNode1" presStyleIdx="1" presStyleCnt="4"/>
      <dgm:spPr/>
    </dgm:pt>
    <dgm:pt modelId="{33DFE828-CD6D-AC46-8CD2-33DEC7F31E68}" type="pres">
      <dgm:prSet presAssocID="{E0DAB2AA-4DC2-4533-AAC7-3F69C2948EA2}"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E1285299-D8A1-AF49-B2EF-4390102C4CF6}" type="pres">
      <dgm:prSet presAssocID="{E0DAB2AA-4DC2-4533-AAC7-3F69C2948EA2}" presName="L2TextContainer" presStyleLbl="revTx" presStyleIdx="2" presStyleCnt="8">
        <dgm:presLayoutVars>
          <dgm:bulletEnabled val="1"/>
        </dgm:presLayoutVars>
      </dgm:prSet>
      <dgm:spPr/>
    </dgm:pt>
    <dgm:pt modelId="{800326A3-3E3D-F646-BA0F-CA17C3D079E8}" type="pres">
      <dgm:prSet presAssocID="{E0DAB2AA-4DC2-4533-AAC7-3F69C2948EA2}" presName="L1TextContainer" presStyleLbl="revTx" presStyleIdx="3" presStyleCnt="8">
        <dgm:presLayoutVars>
          <dgm:chMax val="1"/>
          <dgm:chPref val="1"/>
          <dgm:bulletEnabled val="1"/>
        </dgm:presLayoutVars>
      </dgm:prSet>
      <dgm:spPr/>
    </dgm:pt>
    <dgm:pt modelId="{17FC0824-3020-A14F-A342-E0D693910EFD}" type="pres">
      <dgm:prSet presAssocID="{E0DAB2AA-4DC2-4533-AAC7-3F69C2948EA2}" presName="ConnectLine" presStyleLbl="sibTrans1D1" presStyleIdx="1" presStyleCnt="4"/>
      <dgm:spPr>
        <a:noFill/>
        <a:ln w="12700" cap="flat" cmpd="sng" algn="ctr">
          <a:solidFill>
            <a:schemeClr val="accent2">
              <a:hueOff val="-485121"/>
              <a:satOff val="-27976"/>
              <a:lumOff val="2876"/>
              <a:alphaOff val="0"/>
            </a:schemeClr>
          </a:solidFill>
          <a:prstDash val="dash"/>
          <a:miter lim="800000"/>
        </a:ln>
        <a:effectLst/>
      </dgm:spPr>
    </dgm:pt>
    <dgm:pt modelId="{B28D64F7-90CB-FB42-85AC-CB430B77C8F5}" type="pres">
      <dgm:prSet presAssocID="{E0DAB2AA-4DC2-4533-AAC7-3F69C2948EA2}" presName="EmptyPlaceHolder" presStyleCnt="0"/>
      <dgm:spPr/>
    </dgm:pt>
    <dgm:pt modelId="{5741BB4B-41B3-2641-931C-9494F807AC2C}" type="pres">
      <dgm:prSet presAssocID="{E2AF5C8E-2851-4755-8BE9-E706EE323D21}" presName="spaceBetweenRectangles" presStyleCnt="0"/>
      <dgm:spPr/>
    </dgm:pt>
    <dgm:pt modelId="{3BC378A0-E27F-4D42-873D-368E90BFCAA2}" type="pres">
      <dgm:prSet presAssocID="{5863ACDD-D6E0-4F0E-B5E7-30C899F750A7}" presName="composite" presStyleCnt="0"/>
      <dgm:spPr/>
    </dgm:pt>
    <dgm:pt modelId="{2BCA0D53-66BB-064F-A027-88B5B27BC2CA}" type="pres">
      <dgm:prSet presAssocID="{5863ACDD-D6E0-4F0E-B5E7-30C899F750A7}" presName="ConnectorPoint" presStyleLbl="lnNode1" presStyleIdx="2" presStyleCnt="4"/>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6447E6BF-1FD5-694F-A421-E3AFC1DF964F}" type="pres">
      <dgm:prSet presAssocID="{5863ACDD-D6E0-4F0E-B5E7-30C899F750A7}" presName="DropPinPlaceHolder" presStyleCnt="0"/>
      <dgm:spPr/>
    </dgm:pt>
    <dgm:pt modelId="{746F6F7C-7F35-6F4A-88DC-C4B614DE495E}" type="pres">
      <dgm:prSet presAssocID="{5863ACDD-D6E0-4F0E-B5E7-30C899F750A7}" presName="DropPin" presStyleLbl="alignNode1" presStyleIdx="2" presStyleCnt="4"/>
      <dgm:spPr/>
    </dgm:pt>
    <dgm:pt modelId="{160F5E5C-76D5-784A-B7F9-1C759107230C}" type="pres">
      <dgm:prSet presAssocID="{5863ACDD-D6E0-4F0E-B5E7-30C899F750A7}"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0E90A9A6-303D-8449-8487-E9CC09245DAA}" type="pres">
      <dgm:prSet presAssocID="{5863ACDD-D6E0-4F0E-B5E7-30C899F750A7}" presName="L2TextContainer" presStyleLbl="revTx" presStyleIdx="4" presStyleCnt="8">
        <dgm:presLayoutVars>
          <dgm:bulletEnabled val="1"/>
        </dgm:presLayoutVars>
      </dgm:prSet>
      <dgm:spPr/>
    </dgm:pt>
    <dgm:pt modelId="{E0C9BFD2-488F-5E44-A2BE-AAB88B619B64}" type="pres">
      <dgm:prSet presAssocID="{5863ACDD-D6E0-4F0E-B5E7-30C899F750A7}" presName="L1TextContainer" presStyleLbl="revTx" presStyleIdx="5" presStyleCnt="8">
        <dgm:presLayoutVars>
          <dgm:chMax val="1"/>
          <dgm:chPref val="1"/>
          <dgm:bulletEnabled val="1"/>
        </dgm:presLayoutVars>
      </dgm:prSet>
      <dgm:spPr/>
    </dgm:pt>
    <dgm:pt modelId="{D822428B-9638-EB41-8BB0-8F24DC7FDEEA}" type="pres">
      <dgm:prSet presAssocID="{5863ACDD-D6E0-4F0E-B5E7-30C899F750A7}" presName="ConnectLine" presStyleLbl="sibTrans1D1" presStyleIdx="2" presStyleCnt="4"/>
      <dgm:spPr>
        <a:noFill/>
        <a:ln w="12700" cap="flat" cmpd="sng" algn="ctr">
          <a:solidFill>
            <a:schemeClr val="accent2">
              <a:hueOff val="-970242"/>
              <a:satOff val="-55952"/>
              <a:lumOff val="5752"/>
              <a:alphaOff val="0"/>
            </a:schemeClr>
          </a:solidFill>
          <a:prstDash val="dash"/>
          <a:miter lim="800000"/>
        </a:ln>
        <a:effectLst/>
      </dgm:spPr>
    </dgm:pt>
    <dgm:pt modelId="{0FE377D0-685D-4841-AA5E-5A38BBB8E686}" type="pres">
      <dgm:prSet presAssocID="{5863ACDD-D6E0-4F0E-B5E7-30C899F750A7}" presName="EmptyPlaceHolder" presStyleCnt="0"/>
      <dgm:spPr/>
    </dgm:pt>
    <dgm:pt modelId="{3BE1847A-6873-5F45-A616-EB9BD6F8F846}" type="pres">
      <dgm:prSet presAssocID="{7D18E698-7F37-45FB-A389-C99CAAFD0161}" presName="spaceBetweenRectangles" presStyleCnt="0"/>
      <dgm:spPr/>
    </dgm:pt>
    <dgm:pt modelId="{AA0AF5CD-3547-D54C-8B57-5222CEFA63FB}" type="pres">
      <dgm:prSet presAssocID="{D9B51805-4C2F-4169-A299-9F3D415957B8}" presName="composite" presStyleCnt="0"/>
      <dgm:spPr/>
    </dgm:pt>
    <dgm:pt modelId="{186CA048-F721-7048-94DE-BE9C9E573A60}" type="pres">
      <dgm:prSet presAssocID="{D9B51805-4C2F-4169-A299-9F3D415957B8}" presName="ConnectorPoint" presStyleLbl="lnNode1" presStyleIdx="3" presStyleCnt="4"/>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1F97CDA1-B234-354F-920E-16BD2F30125A}" type="pres">
      <dgm:prSet presAssocID="{D9B51805-4C2F-4169-A299-9F3D415957B8}" presName="DropPinPlaceHolder" presStyleCnt="0"/>
      <dgm:spPr/>
    </dgm:pt>
    <dgm:pt modelId="{E783F30D-1122-A640-9EDF-7A350F6F43C6}" type="pres">
      <dgm:prSet presAssocID="{D9B51805-4C2F-4169-A299-9F3D415957B8}" presName="DropPin" presStyleLbl="alignNode1" presStyleIdx="3" presStyleCnt="4"/>
      <dgm:spPr/>
    </dgm:pt>
    <dgm:pt modelId="{A8B005BC-8F9A-CB48-84CB-43B88F978487}" type="pres">
      <dgm:prSet presAssocID="{D9B51805-4C2F-4169-A299-9F3D415957B8}"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E61709EE-C74C-344E-BBA4-E7D605558408}" type="pres">
      <dgm:prSet presAssocID="{D9B51805-4C2F-4169-A299-9F3D415957B8}" presName="L2TextContainer" presStyleLbl="revTx" presStyleIdx="6" presStyleCnt="8">
        <dgm:presLayoutVars>
          <dgm:bulletEnabled val="1"/>
        </dgm:presLayoutVars>
      </dgm:prSet>
      <dgm:spPr/>
    </dgm:pt>
    <dgm:pt modelId="{2EFDCD5B-B532-6E4E-BDA9-A0840DFCDB11}" type="pres">
      <dgm:prSet presAssocID="{D9B51805-4C2F-4169-A299-9F3D415957B8}" presName="L1TextContainer" presStyleLbl="revTx" presStyleIdx="7" presStyleCnt="8">
        <dgm:presLayoutVars>
          <dgm:chMax val="1"/>
          <dgm:chPref val="1"/>
          <dgm:bulletEnabled val="1"/>
        </dgm:presLayoutVars>
      </dgm:prSet>
      <dgm:spPr/>
    </dgm:pt>
    <dgm:pt modelId="{60CDFBE2-C90A-B940-BA44-82423ED4652A}" type="pres">
      <dgm:prSet presAssocID="{D9B51805-4C2F-4169-A299-9F3D415957B8}" presName="ConnectLine" presStyleLbl="sibTrans1D1" presStyleIdx="3" presStyleCnt="4"/>
      <dgm:spPr>
        <a:noFill/>
        <a:ln w="12700" cap="flat" cmpd="sng" algn="ctr">
          <a:solidFill>
            <a:schemeClr val="accent2">
              <a:hueOff val="-1455363"/>
              <a:satOff val="-83928"/>
              <a:lumOff val="8628"/>
              <a:alphaOff val="0"/>
            </a:schemeClr>
          </a:solidFill>
          <a:prstDash val="dash"/>
          <a:miter lim="800000"/>
        </a:ln>
        <a:effectLst/>
      </dgm:spPr>
    </dgm:pt>
    <dgm:pt modelId="{977CA181-72E7-6E4B-83DF-B579842B4B5D}" type="pres">
      <dgm:prSet presAssocID="{D9B51805-4C2F-4169-A299-9F3D415957B8}" presName="EmptyPlaceHolder" presStyleCnt="0"/>
      <dgm:spPr/>
    </dgm:pt>
  </dgm:ptLst>
  <dgm:cxnLst>
    <dgm:cxn modelId="{7E01B70F-7FEC-AB41-A6FE-49714107DD4F}" type="presOf" srcId="{BDFA9663-77C5-4FC4-A383-1294AE703582}" destId="{53E72430-D5B1-DB44-B1F2-A3D34A0A44A7}" srcOrd="0" destOrd="0" presId="urn:microsoft.com/office/officeart/2017/3/layout/DropPinTimeline"/>
    <dgm:cxn modelId="{4915BE21-4DEE-4BB1-92D0-EFB1691AF053}" srcId="{F0C1F0AC-2106-4958-B4B3-36724E18072B}" destId="{D9B51805-4C2F-4169-A299-9F3D415957B8}" srcOrd="3" destOrd="0" parTransId="{0EA11AC2-B84C-4753-A234-826B24B3D255}" sibTransId="{4EF1E5B4-41E5-494B-AECC-8E25A1F16E25}"/>
    <dgm:cxn modelId="{2C948231-29B0-0749-9573-593138FF5D40}" type="presOf" srcId="{1B8D2883-E5EB-473C-8E30-AFB4826C12C2}" destId="{031BD2CB-9215-154B-A270-EA48FE3D72F3}" srcOrd="0" destOrd="0" presId="urn:microsoft.com/office/officeart/2017/3/layout/DropPinTimeline"/>
    <dgm:cxn modelId="{2B314F3D-92C9-0B46-8CD9-C692A7DBD29D}" type="presOf" srcId="{D9B51805-4C2F-4169-A299-9F3D415957B8}" destId="{2EFDCD5B-B532-6E4E-BDA9-A0840DFCDB11}" srcOrd="0" destOrd="0" presId="urn:microsoft.com/office/officeart/2017/3/layout/DropPinTimeline"/>
    <dgm:cxn modelId="{9BE3BB3E-848D-42A2-83EC-6C2EE67072EE}" srcId="{E0DAB2AA-4DC2-4533-AAC7-3F69C2948EA2}" destId="{AC27C15C-214F-4082-AEB6-22F805C68CAC}" srcOrd="0" destOrd="0" parTransId="{3DC95498-D388-46CF-B29E-7ED0EF3F7003}" sibTransId="{852B8256-75AF-4769-B98D-A8486A0657B4}"/>
    <dgm:cxn modelId="{1676FA54-91E3-A945-881B-6197D71DD820}" type="presOf" srcId="{E0DAB2AA-4DC2-4533-AAC7-3F69C2948EA2}" destId="{800326A3-3E3D-F646-BA0F-CA17C3D079E8}" srcOrd="0" destOrd="0" presId="urn:microsoft.com/office/officeart/2017/3/layout/DropPinTimeline"/>
    <dgm:cxn modelId="{8491DF5B-DB99-413B-8C5E-ACAD2E5A7695}" srcId="{BDFA9663-77C5-4FC4-A383-1294AE703582}" destId="{1B8D2883-E5EB-473C-8E30-AFB4826C12C2}" srcOrd="0" destOrd="0" parTransId="{01E6C0C2-4F37-40C9-A188-827DACA1F9C3}" sibTransId="{93E1F248-DF00-406A-8675-5DDCA0857A1A}"/>
    <dgm:cxn modelId="{CFCA015E-85B8-4623-8198-567DF0F106B1}" srcId="{5863ACDD-D6E0-4F0E-B5E7-30C899F750A7}" destId="{634B61E8-3100-4D55-93F0-C45DA8ECA359}" srcOrd="0" destOrd="0" parTransId="{4B249B99-C668-4CBC-843D-1F3B8926D735}" sibTransId="{C27FA3B4-8B3E-4FEE-B8A0-2F05460DAE74}"/>
    <dgm:cxn modelId="{0A6E1765-A6C5-4C38-BFD4-6559A79B19C7}" srcId="{D9B51805-4C2F-4169-A299-9F3D415957B8}" destId="{8E2FA27F-76FA-4D02-B2B4-6D57B91C1438}" srcOrd="0" destOrd="0" parTransId="{7CA640C8-F149-4BEA-A479-7B45AA8D4336}" sibTransId="{FB48D208-5BF7-4A2E-A5C7-3328B9D4AEFC}"/>
    <dgm:cxn modelId="{CBAF876A-1D65-224C-BE62-76FCC887172D}" type="presOf" srcId="{5863ACDD-D6E0-4F0E-B5E7-30C899F750A7}" destId="{E0C9BFD2-488F-5E44-A2BE-AAB88B619B64}" srcOrd="0" destOrd="0" presId="urn:microsoft.com/office/officeart/2017/3/layout/DropPinTimeline"/>
    <dgm:cxn modelId="{CAB13079-0A05-BE44-96EB-96E84A9C0C1A}" type="presOf" srcId="{F0C1F0AC-2106-4958-B4B3-36724E18072B}" destId="{B21FCA1C-32B5-AE46-AE58-B031E599BA37}" srcOrd="0" destOrd="0" presId="urn:microsoft.com/office/officeart/2017/3/layout/DropPinTimeline"/>
    <dgm:cxn modelId="{DA90A57E-7378-4145-A086-345002CFCDFF}" type="presOf" srcId="{8E2FA27F-76FA-4D02-B2B4-6D57B91C1438}" destId="{E61709EE-C74C-344E-BBA4-E7D605558408}" srcOrd="0" destOrd="0" presId="urn:microsoft.com/office/officeart/2017/3/layout/DropPinTimeline"/>
    <dgm:cxn modelId="{BC9DBACE-07FD-454B-B607-BD70CC8D3D5E}" srcId="{F0C1F0AC-2106-4958-B4B3-36724E18072B}" destId="{5863ACDD-D6E0-4F0E-B5E7-30C899F750A7}" srcOrd="2" destOrd="0" parTransId="{7F4FD145-F186-4879-9EBE-61ACA6B67A28}" sibTransId="{7D18E698-7F37-45FB-A389-C99CAAFD0161}"/>
    <dgm:cxn modelId="{6DA5B8D7-09F5-4906-85BA-F7544F03CA12}" srcId="{F0C1F0AC-2106-4958-B4B3-36724E18072B}" destId="{BDFA9663-77C5-4FC4-A383-1294AE703582}" srcOrd="0" destOrd="0" parTransId="{7A1E5B34-09ED-4C62-B3C7-CE4689401A84}" sibTransId="{CA899DBD-FF84-486A-9763-E456F300ED88}"/>
    <dgm:cxn modelId="{17B26AEF-5E98-F446-8799-EEF0002B73F1}" type="presOf" srcId="{AC27C15C-214F-4082-AEB6-22F805C68CAC}" destId="{E1285299-D8A1-AF49-B2EF-4390102C4CF6}" srcOrd="0" destOrd="0" presId="urn:microsoft.com/office/officeart/2017/3/layout/DropPinTimeline"/>
    <dgm:cxn modelId="{5F96CCFE-15F8-2549-B872-AC7D0F525C39}" type="presOf" srcId="{634B61E8-3100-4D55-93F0-C45DA8ECA359}" destId="{0E90A9A6-303D-8449-8487-E9CC09245DAA}" srcOrd="0" destOrd="0" presId="urn:microsoft.com/office/officeart/2017/3/layout/DropPinTimeline"/>
    <dgm:cxn modelId="{1DFC71FF-B98D-4F91-9995-DDCB12FDAAAA}" srcId="{F0C1F0AC-2106-4958-B4B3-36724E18072B}" destId="{E0DAB2AA-4DC2-4533-AAC7-3F69C2948EA2}" srcOrd="1" destOrd="0" parTransId="{F06D0B98-BBEA-412C-BD9E-9D8FC5D0D9EA}" sibTransId="{E2AF5C8E-2851-4755-8BE9-E706EE323D21}"/>
    <dgm:cxn modelId="{C598BEFE-650A-D347-9CCB-B81C47A77464}" type="presParOf" srcId="{B21FCA1C-32B5-AE46-AE58-B031E599BA37}" destId="{61DD35F9-45C1-1940-BBA1-65D252482B48}" srcOrd="0" destOrd="0" presId="urn:microsoft.com/office/officeart/2017/3/layout/DropPinTimeline"/>
    <dgm:cxn modelId="{694F2191-D093-8646-B656-6E9139F99A65}" type="presParOf" srcId="{B21FCA1C-32B5-AE46-AE58-B031E599BA37}" destId="{C6446B59-A4E5-B241-836E-9185E8E1A08C}" srcOrd="1" destOrd="0" presId="urn:microsoft.com/office/officeart/2017/3/layout/DropPinTimeline"/>
    <dgm:cxn modelId="{5DFC7778-F01D-AC46-9C61-74E70C5A5404}" type="presParOf" srcId="{C6446B59-A4E5-B241-836E-9185E8E1A08C}" destId="{32FF2451-3627-0146-ABAB-9CCE6C545AB4}" srcOrd="0" destOrd="0" presId="urn:microsoft.com/office/officeart/2017/3/layout/DropPinTimeline"/>
    <dgm:cxn modelId="{D8176427-0D82-0C40-B337-7450E4D1481A}" type="presParOf" srcId="{32FF2451-3627-0146-ABAB-9CCE6C545AB4}" destId="{EDF1672A-7D8B-CF4D-A413-4A96C67497AD}" srcOrd="0" destOrd="0" presId="urn:microsoft.com/office/officeart/2017/3/layout/DropPinTimeline"/>
    <dgm:cxn modelId="{E2243C98-2554-284E-BD5A-FCEA69B0EE0E}" type="presParOf" srcId="{32FF2451-3627-0146-ABAB-9CCE6C545AB4}" destId="{C07F66E6-005D-0548-91EF-2CBCD8F9120B}" srcOrd="1" destOrd="0" presId="urn:microsoft.com/office/officeart/2017/3/layout/DropPinTimeline"/>
    <dgm:cxn modelId="{B61EC5EA-DCCB-C349-9ECD-6F0A8835005A}" type="presParOf" srcId="{C07F66E6-005D-0548-91EF-2CBCD8F9120B}" destId="{7DBA76CC-ECE3-4341-9CFD-CD8C2EE2A751}" srcOrd="0" destOrd="0" presId="urn:microsoft.com/office/officeart/2017/3/layout/DropPinTimeline"/>
    <dgm:cxn modelId="{026D58DC-F208-0446-A3DA-E8D0236BC1F8}" type="presParOf" srcId="{C07F66E6-005D-0548-91EF-2CBCD8F9120B}" destId="{7D1502D1-678D-284D-9B9B-D6B68EC25CDF}" srcOrd="1" destOrd="0" presId="urn:microsoft.com/office/officeart/2017/3/layout/DropPinTimeline"/>
    <dgm:cxn modelId="{6645F06F-2F8D-0D4D-942C-89B4C6ECE21C}" type="presParOf" srcId="{32FF2451-3627-0146-ABAB-9CCE6C545AB4}" destId="{031BD2CB-9215-154B-A270-EA48FE3D72F3}" srcOrd="2" destOrd="0" presId="urn:microsoft.com/office/officeart/2017/3/layout/DropPinTimeline"/>
    <dgm:cxn modelId="{1B97AFE7-253E-9D4D-8429-9507B37AF8DD}" type="presParOf" srcId="{32FF2451-3627-0146-ABAB-9CCE6C545AB4}" destId="{53E72430-D5B1-DB44-B1F2-A3D34A0A44A7}" srcOrd="3" destOrd="0" presId="urn:microsoft.com/office/officeart/2017/3/layout/DropPinTimeline"/>
    <dgm:cxn modelId="{C0D219FA-2B7A-5F4F-A5B7-05E24A579677}" type="presParOf" srcId="{32FF2451-3627-0146-ABAB-9CCE6C545AB4}" destId="{E43BEFDE-449C-DE4C-8BA5-30C26A4BEDDE}" srcOrd="4" destOrd="0" presId="urn:microsoft.com/office/officeart/2017/3/layout/DropPinTimeline"/>
    <dgm:cxn modelId="{2E27C972-05CF-5C49-9AA0-A62D1C367188}" type="presParOf" srcId="{32FF2451-3627-0146-ABAB-9CCE6C545AB4}" destId="{7328C90D-BECE-D84A-B73E-D5021AFFE499}" srcOrd="5" destOrd="0" presId="urn:microsoft.com/office/officeart/2017/3/layout/DropPinTimeline"/>
    <dgm:cxn modelId="{29646102-E83D-1244-BA04-13FDBF16A1DB}" type="presParOf" srcId="{C6446B59-A4E5-B241-836E-9185E8E1A08C}" destId="{BF192969-0883-2745-AE04-9A03BBDD31CA}" srcOrd="1" destOrd="0" presId="urn:microsoft.com/office/officeart/2017/3/layout/DropPinTimeline"/>
    <dgm:cxn modelId="{13B02A00-D105-D142-916B-FFDA1595EADE}" type="presParOf" srcId="{C6446B59-A4E5-B241-836E-9185E8E1A08C}" destId="{921504CC-8F1E-1B4D-B272-BBE07313F23E}" srcOrd="2" destOrd="0" presId="urn:microsoft.com/office/officeart/2017/3/layout/DropPinTimeline"/>
    <dgm:cxn modelId="{73A4D7EB-76B5-6C42-99AF-B86339BA39B5}" type="presParOf" srcId="{921504CC-8F1E-1B4D-B272-BBE07313F23E}" destId="{14B8E1DD-77C0-1945-B154-06EDDD39A282}" srcOrd="0" destOrd="0" presId="urn:microsoft.com/office/officeart/2017/3/layout/DropPinTimeline"/>
    <dgm:cxn modelId="{D1D5C82B-196E-424F-80B3-053B2D8E4E48}" type="presParOf" srcId="{921504CC-8F1E-1B4D-B272-BBE07313F23E}" destId="{2D202A56-D54F-BF46-B51D-88949D32B247}" srcOrd="1" destOrd="0" presId="urn:microsoft.com/office/officeart/2017/3/layout/DropPinTimeline"/>
    <dgm:cxn modelId="{4B219C69-A181-3849-99EA-CB1DC7390B3E}" type="presParOf" srcId="{2D202A56-D54F-BF46-B51D-88949D32B247}" destId="{CC7D5229-2C1A-BA40-B405-5AFC0F339A91}" srcOrd="0" destOrd="0" presId="urn:microsoft.com/office/officeart/2017/3/layout/DropPinTimeline"/>
    <dgm:cxn modelId="{98FE005B-E2D4-C647-BB60-065F3B00BF46}" type="presParOf" srcId="{2D202A56-D54F-BF46-B51D-88949D32B247}" destId="{33DFE828-CD6D-AC46-8CD2-33DEC7F31E68}" srcOrd="1" destOrd="0" presId="urn:microsoft.com/office/officeart/2017/3/layout/DropPinTimeline"/>
    <dgm:cxn modelId="{D5BE7517-CCEA-5D45-99FA-BF4B2168A222}" type="presParOf" srcId="{921504CC-8F1E-1B4D-B272-BBE07313F23E}" destId="{E1285299-D8A1-AF49-B2EF-4390102C4CF6}" srcOrd="2" destOrd="0" presId="urn:microsoft.com/office/officeart/2017/3/layout/DropPinTimeline"/>
    <dgm:cxn modelId="{CC33C0E5-75D4-2B4E-B275-C18D626C9420}" type="presParOf" srcId="{921504CC-8F1E-1B4D-B272-BBE07313F23E}" destId="{800326A3-3E3D-F646-BA0F-CA17C3D079E8}" srcOrd="3" destOrd="0" presId="urn:microsoft.com/office/officeart/2017/3/layout/DropPinTimeline"/>
    <dgm:cxn modelId="{2243D23E-F62A-6A4E-825B-C81F980AFEBF}" type="presParOf" srcId="{921504CC-8F1E-1B4D-B272-BBE07313F23E}" destId="{17FC0824-3020-A14F-A342-E0D693910EFD}" srcOrd="4" destOrd="0" presId="urn:microsoft.com/office/officeart/2017/3/layout/DropPinTimeline"/>
    <dgm:cxn modelId="{A78D5B9F-E569-AB42-AE75-6B138EE77EA6}" type="presParOf" srcId="{921504CC-8F1E-1B4D-B272-BBE07313F23E}" destId="{B28D64F7-90CB-FB42-85AC-CB430B77C8F5}" srcOrd="5" destOrd="0" presId="urn:microsoft.com/office/officeart/2017/3/layout/DropPinTimeline"/>
    <dgm:cxn modelId="{C6A5262C-C241-F940-A420-0E0F3FAEF8D9}" type="presParOf" srcId="{C6446B59-A4E5-B241-836E-9185E8E1A08C}" destId="{5741BB4B-41B3-2641-931C-9494F807AC2C}" srcOrd="3" destOrd="0" presId="urn:microsoft.com/office/officeart/2017/3/layout/DropPinTimeline"/>
    <dgm:cxn modelId="{094B9129-6865-DD4F-ACF6-28B46A0E514C}" type="presParOf" srcId="{C6446B59-A4E5-B241-836E-9185E8E1A08C}" destId="{3BC378A0-E27F-4D42-873D-368E90BFCAA2}" srcOrd="4" destOrd="0" presId="urn:microsoft.com/office/officeart/2017/3/layout/DropPinTimeline"/>
    <dgm:cxn modelId="{8F064F44-19B2-1546-9AA7-1109D0F37E96}" type="presParOf" srcId="{3BC378A0-E27F-4D42-873D-368E90BFCAA2}" destId="{2BCA0D53-66BB-064F-A027-88B5B27BC2CA}" srcOrd="0" destOrd="0" presId="urn:microsoft.com/office/officeart/2017/3/layout/DropPinTimeline"/>
    <dgm:cxn modelId="{9F564CA6-D9BC-B449-B0BB-C4890F45559C}" type="presParOf" srcId="{3BC378A0-E27F-4D42-873D-368E90BFCAA2}" destId="{6447E6BF-1FD5-694F-A421-E3AFC1DF964F}" srcOrd="1" destOrd="0" presId="urn:microsoft.com/office/officeart/2017/3/layout/DropPinTimeline"/>
    <dgm:cxn modelId="{3AC54C7F-E48F-994B-9452-D97ED6C1B7E3}" type="presParOf" srcId="{6447E6BF-1FD5-694F-A421-E3AFC1DF964F}" destId="{746F6F7C-7F35-6F4A-88DC-C4B614DE495E}" srcOrd="0" destOrd="0" presId="urn:microsoft.com/office/officeart/2017/3/layout/DropPinTimeline"/>
    <dgm:cxn modelId="{5BD218C4-3E81-044A-9DC4-97258C99F18C}" type="presParOf" srcId="{6447E6BF-1FD5-694F-A421-E3AFC1DF964F}" destId="{160F5E5C-76D5-784A-B7F9-1C759107230C}" srcOrd="1" destOrd="0" presId="urn:microsoft.com/office/officeart/2017/3/layout/DropPinTimeline"/>
    <dgm:cxn modelId="{37B0A04B-6671-7B44-8509-59A1E680EFD8}" type="presParOf" srcId="{3BC378A0-E27F-4D42-873D-368E90BFCAA2}" destId="{0E90A9A6-303D-8449-8487-E9CC09245DAA}" srcOrd="2" destOrd="0" presId="urn:microsoft.com/office/officeart/2017/3/layout/DropPinTimeline"/>
    <dgm:cxn modelId="{EDC0854A-42BB-7943-AEAA-52D2041B80EB}" type="presParOf" srcId="{3BC378A0-E27F-4D42-873D-368E90BFCAA2}" destId="{E0C9BFD2-488F-5E44-A2BE-AAB88B619B64}" srcOrd="3" destOrd="0" presId="urn:microsoft.com/office/officeart/2017/3/layout/DropPinTimeline"/>
    <dgm:cxn modelId="{D9E31568-7835-F44D-BF83-1D6CFE346DBB}" type="presParOf" srcId="{3BC378A0-E27F-4D42-873D-368E90BFCAA2}" destId="{D822428B-9638-EB41-8BB0-8F24DC7FDEEA}" srcOrd="4" destOrd="0" presId="urn:microsoft.com/office/officeart/2017/3/layout/DropPinTimeline"/>
    <dgm:cxn modelId="{6C21EF5B-64CB-EB44-B5C5-A27EC7BDE93C}" type="presParOf" srcId="{3BC378A0-E27F-4D42-873D-368E90BFCAA2}" destId="{0FE377D0-685D-4841-AA5E-5A38BBB8E686}" srcOrd="5" destOrd="0" presId="urn:microsoft.com/office/officeart/2017/3/layout/DropPinTimeline"/>
    <dgm:cxn modelId="{6529955C-A958-0241-BDEC-A52445492453}" type="presParOf" srcId="{C6446B59-A4E5-B241-836E-9185E8E1A08C}" destId="{3BE1847A-6873-5F45-A616-EB9BD6F8F846}" srcOrd="5" destOrd="0" presId="urn:microsoft.com/office/officeart/2017/3/layout/DropPinTimeline"/>
    <dgm:cxn modelId="{FE9E6A98-C556-D04C-90CC-59DC97F97428}" type="presParOf" srcId="{C6446B59-A4E5-B241-836E-9185E8E1A08C}" destId="{AA0AF5CD-3547-D54C-8B57-5222CEFA63FB}" srcOrd="6" destOrd="0" presId="urn:microsoft.com/office/officeart/2017/3/layout/DropPinTimeline"/>
    <dgm:cxn modelId="{87A0ABA6-CF87-4746-B8D7-D768A6834F4C}" type="presParOf" srcId="{AA0AF5CD-3547-D54C-8B57-5222CEFA63FB}" destId="{186CA048-F721-7048-94DE-BE9C9E573A60}" srcOrd="0" destOrd="0" presId="urn:microsoft.com/office/officeart/2017/3/layout/DropPinTimeline"/>
    <dgm:cxn modelId="{7045F840-2B14-7244-B23A-74E30C109041}" type="presParOf" srcId="{AA0AF5CD-3547-D54C-8B57-5222CEFA63FB}" destId="{1F97CDA1-B234-354F-920E-16BD2F30125A}" srcOrd="1" destOrd="0" presId="urn:microsoft.com/office/officeart/2017/3/layout/DropPinTimeline"/>
    <dgm:cxn modelId="{B88A0DC4-D43D-7B49-A0DD-49635471EAD1}" type="presParOf" srcId="{1F97CDA1-B234-354F-920E-16BD2F30125A}" destId="{E783F30D-1122-A640-9EDF-7A350F6F43C6}" srcOrd="0" destOrd="0" presId="urn:microsoft.com/office/officeart/2017/3/layout/DropPinTimeline"/>
    <dgm:cxn modelId="{CE72B46E-B369-D04A-8ED0-81CC04345935}" type="presParOf" srcId="{1F97CDA1-B234-354F-920E-16BD2F30125A}" destId="{A8B005BC-8F9A-CB48-84CB-43B88F978487}" srcOrd="1" destOrd="0" presId="urn:microsoft.com/office/officeart/2017/3/layout/DropPinTimeline"/>
    <dgm:cxn modelId="{A558B6FB-6536-324A-876C-40DFF36848D0}" type="presParOf" srcId="{AA0AF5CD-3547-D54C-8B57-5222CEFA63FB}" destId="{E61709EE-C74C-344E-BBA4-E7D605558408}" srcOrd="2" destOrd="0" presId="urn:microsoft.com/office/officeart/2017/3/layout/DropPinTimeline"/>
    <dgm:cxn modelId="{F24DE787-D92E-2941-B793-D83FD3382A37}" type="presParOf" srcId="{AA0AF5CD-3547-D54C-8B57-5222CEFA63FB}" destId="{2EFDCD5B-B532-6E4E-BDA9-A0840DFCDB11}" srcOrd="3" destOrd="0" presId="urn:microsoft.com/office/officeart/2017/3/layout/DropPinTimeline"/>
    <dgm:cxn modelId="{4F071EB4-FDE1-2940-866C-7C0A82D9C99B}" type="presParOf" srcId="{AA0AF5CD-3547-D54C-8B57-5222CEFA63FB}" destId="{60CDFBE2-C90A-B940-BA44-82423ED4652A}" srcOrd="4" destOrd="0" presId="urn:microsoft.com/office/officeart/2017/3/layout/DropPinTimeline"/>
    <dgm:cxn modelId="{13749B1B-3597-E74E-943D-AF924731547E}" type="presParOf" srcId="{AA0AF5CD-3547-D54C-8B57-5222CEFA63FB}" destId="{977CA181-72E7-6E4B-83DF-B579842B4B5D}"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D35F9-45C1-1940-BBA1-65D252482B48}">
      <dsp:nvSpPr>
        <dsp:cNvPr id="0" name=""/>
        <dsp:cNvSpPr/>
      </dsp:nvSpPr>
      <dsp:spPr>
        <a:xfrm>
          <a:off x="0" y="1866899"/>
          <a:ext cx="108204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DBA76CC-ECE3-4341-9CFD-CD8C2EE2A751}">
      <dsp:nvSpPr>
        <dsp:cNvPr id="0" name=""/>
        <dsp:cNvSpPr/>
      </dsp:nvSpPr>
      <dsp:spPr>
        <a:xfrm rot="8100000">
          <a:off x="59769" y="430247"/>
          <a:ext cx="274580" cy="274580"/>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502D1-678D-284D-9B9B-D6B68EC25CDF}">
      <dsp:nvSpPr>
        <dsp:cNvPr id="0" name=""/>
        <dsp:cNvSpPr/>
      </dsp:nvSpPr>
      <dsp:spPr>
        <a:xfrm>
          <a:off x="90272" y="460750"/>
          <a:ext cx="213573" cy="2135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31BD2CB-9215-154B-A270-EA48FE3D72F3}">
      <dsp:nvSpPr>
        <dsp:cNvPr id="0" name=""/>
        <dsp:cNvSpPr/>
      </dsp:nvSpPr>
      <dsp:spPr>
        <a:xfrm>
          <a:off x="391216" y="761694"/>
          <a:ext cx="3597417" cy="110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dirty="0"/>
            <a:t>Chromosomes were first observed in plant cells by Carl Wilhelm von </a:t>
          </a:r>
          <a:r>
            <a:rPr lang="en-US" sz="1300" kern="1200" dirty="0" err="1"/>
            <a:t>Nägeli</a:t>
          </a:r>
          <a:r>
            <a:rPr lang="en-US" sz="1300" kern="1200" dirty="0"/>
            <a:t> in 1842. </a:t>
          </a:r>
        </a:p>
      </dsp:txBody>
      <dsp:txXfrm>
        <a:off x="391216" y="761694"/>
        <a:ext cx="3597417" cy="1105204"/>
      </dsp:txXfrm>
    </dsp:sp>
    <dsp:sp modelId="{53E72430-D5B1-DB44-B1F2-A3D34A0A44A7}">
      <dsp:nvSpPr>
        <dsp:cNvPr id="0" name=""/>
        <dsp:cNvSpPr/>
      </dsp:nvSpPr>
      <dsp:spPr>
        <a:xfrm>
          <a:off x="391216" y="373379"/>
          <a:ext cx="3597417" cy="388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1842</a:t>
          </a:r>
        </a:p>
      </dsp:txBody>
      <dsp:txXfrm>
        <a:off x="391216" y="373379"/>
        <a:ext cx="3597417" cy="388315"/>
      </dsp:txXfrm>
    </dsp:sp>
    <dsp:sp modelId="{E43BEFDE-449C-DE4C-8BA5-30C26A4BEDDE}">
      <dsp:nvSpPr>
        <dsp:cNvPr id="0" name=""/>
        <dsp:cNvSpPr/>
      </dsp:nvSpPr>
      <dsp:spPr>
        <a:xfrm>
          <a:off x="197059" y="761694"/>
          <a:ext cx="0" cy="110520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DF1672A-7D8B-CF4D-A413-4A96C67497AD}">
      <dsp:nvSpPr>
        <dsp:cNvPr id="0" name=""/>
        <dsp:cNvSpPr/>
      </dsp:nvSpPr>
      <dsp:spPr>
        <a:xfrm>
          <a:off x="162110" y="1831951"/>
          <a:ext cx="69896" cy="6989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7D5229-2C1A-BA40-B405-5AFC0F339A91}">
      <dsp:nvSpPr>
        <dsp:cNvPr id="0" name=""/>
        <dsp:cNvSpPr/>
      </dsp:nvSpPr>
      <dsp:spPr>
        <a:xfrm rot="18900000">
          <a:off x="2219888" y="3028971"/>
          <a:ext cx="274580" cy="274580"/>
        </a:xfrm>
        <a:prstGeom prst="teardrop">
          <a:avLst>
            <a:gd name="adj" fmla="val 11500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DFE828-CD6D-AC46-8CD2-33DEC7F31E68}">
      <dsp:nvSpPr>
        <dsp:cNvPr id="0" name=""/>
        <dsp:cNvSpPr/>
      </dsp:nvSpPr>
      <dsp:spPr>
        <a:xfrm>
          <a:off x="2250392" y="3059474"/>
          <a:ext cx="213573" cy="2135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1285299-D8A1-AF49-B2EF-4390102C4CF6}">
      <dsp:nvSpPr>
        <dsp:cNvPr id="0" name=""/>
        <dsp:cNvSpPr/>
      </dsp:nvSpPr>
      <dsp:spPr>
        <a:xfrm>
          <a:off x="2551336" y="1866899"/>
          <a:ext cx="3597417" cy="110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a:t>In 1912, Hans von Winiwarter reported 47 chromosomes in spermatogonia and 48 in oogonia, concluding an XX/XO sex determination mechanism</a:t>
          </a:r>
        </a:p>
      </dsp:txBody>
      <dsp:txXfrm>
        <a:off x="2551336" y="1866899"/>
        <a:ext cx="3597417" cy="1105204"/>
      </dsp:txXfrm>
    </dsp:sp>
    <dsp:sp modelId="{800326A3-3E3D-F646-BA0F-CA17C3D079E8}">
      <dsp:nvSpPr>
        <dsp:cNvPr id="0" name=""/>
        <dsp:cNvSpPr/>
      </dsp:nvSpPr>
      <dsp:spPr>
        <a:xfrm>
          <a:off x="2551336" y="2972104"/>
          <a:ext cx="3597417" cy="388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1912</a:t>
          </a:r>
        </a:p>
      </dsp:txBody>
      <dsp:txXfrm>
        <a:off x="2551336" y="2972104"/>
        <a:ext cx="3597417" cy="388315"/>
      </dsp:txXfrm>
    </dsp:sp>
    <dsp:sp modelId="{17FC0824-3020-A14F-A342-E0D693910EFD}">
      <dsp:nvSpPr>
        <dsp:cNvPr id="0" name=""/>
        <dsp:cNvSpPr/>
      </dsp:nvSpPr>
      <dsp:spPr>
        <a:xfrm>
          <a:off x="2357178" y="1866899"/>
          <a:ext cx="0" cy="1105204"/>
        </a:xfrm>
        <a:prstGeom prst="line">
          <a:avLst/>
        </a:prstGeom>
        <a:noFill/>
        <a:ln w="12700" cap="flat" cmpd="sng" algn="ctr">
          <a:solidFill>
            <a:schemeClr val="accent2">
              <a:hueOff val="-485121"/>
              <a:satOff val="-27976"/>
              <a:lumOff val="2876"/>
              <a:alphaOff val="0"/>
            </a:schemeClr>
          </a:solidFill>
          <a:prstDash val="dash"/>
          <a:miter lim="800000"/>
        </a:ln>
        <a:effectLst/>
      </dsp:spPr>
      <dsp:style>
        <a:lnRef idx="1">
          <a:scrgbClr r="0" g="0" b="0"/>
        </a:lnRef>
        <a:fillRef idx="0">
          <a:scrgbClr r="0" g="0" b="0"/>
        </a:fillRef>
        <a:effectRef idx="0">
          <a:scrgbClr r="0" g="0" b="0"/>
        </a:effectRef>
        <a:fontRef idx="minor"/>
      </dsp:style>
    </dsp:sp>
    <dsp:sp modelId="{14B8E1DD-77C0-1945-B154-06EDDD39A282}">
      <dsp:nvSpPr>
        <dsp:cNvPr id="0" name=""/>
        <dsp:cNvSpPr/>
      </dsp:nvSpPr>
      <dsp:spPr>
        <a:xfrm>
          <a:off x="2322230" y="1831951"/>
          <a:ext cx="69896" cy="69896"/>
        </a:xfrm>
        <a:prstGeom prst="ellipse">
          <a:avLst/>
        </a:prstGeom>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6F6F7C-7F35-6F4A-88DC-C4B614DE495E}">
      <dsp:nvSpPr>
        <dsp:cNvPr id="0" name=""/>
        <dsp:cNvSpPr/>
      </dsp:nvSpPr>
      <dsp:spPr>
        <a:xfrm rot="8100000">
          <a:off x="4380008" y="430247"/>
          <a:ext cx="274580" cy="274580"/>
        </a:xfrm>
        <a:prstGeom prst="teardrop">
          <a:avLst>
            <a:gd name="adj" fmla="val 11500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F5E5C-76D5-784A-B7F9-1C759107230C}">
      <dsp:nvSpPr>
        <dsp:cNvPr id="0" name=""/>
        <dsp:cNvSpPr/>
      </dsp:nvSpPr>
      <dsp:spPr>
        <a:xfrm>
          <a:off x="4410511" y="460750"/>
          <a:ext cx="213573" cy="2135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E90A9A6-303D-8449-8487-E9CC09245DAA}">
      <dsp:nvSpPr>
        <dsp:cNvPr id="0" name=""/>
        <dsp:cNvSpPr/>
      </dsp:nvSpPr>
      <dsp:spPr>
        <a:xfrm>
          <a:off x="4711455" y="761694"/>
          <a:ext cx="3597417" cy="110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dirty="0"/>
            <a:t>Painter in 1922 was not certain whether the diploid of humans was 46 or 48, at first favoring 46, but revised his opinion from 46 to 48, and he correctly insisted on humans having an XX/XY system</a:t>
          </a:r>
        </a:p>
      </dsp:txBody>
      <dsp:txXfrm>
        <a:off x="4711455" y="761694"/>
        <a:ext cx="3597417" cy="1105204"/>
      </dsp:txXfrm>
    </dsp:sp>
    <dsp:sp modelId="{E0C9BFD2-488F-5E44-A2BE-AAB88B619B64}">
      <dsp:nvSpPr>
        <dsp:cNvPr id="0" name=""/>
        <dsp:cNvSpPr/>
      </dsp:nvSpPr>
      <dsp:spPr>
        <a:xfrm>
          <a:off x="4711455" y="373379"/>
          <a:ext cx="3597417" cy="388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1922</a:t>
          </a:r>
        </a:p>
      </dsp:txBody>
      <dsp:txXfrm>
        <a:off x="4711455" y="373379"/>
        <a:ext cx="3597417" cy="388315"/>
      </dsp:txXfrm>
    </dsp:sp>
    <dsp:sp modelId="{D822428B-9638-EB41-8BB0-8F24DC7FDEEA}">
      <dsp:nvSpPr>
        <dsp:cNvPr id="0" name=""/>
        <dsp:cNvSpPr/>
      </dsp:nvSpPr>
      <dsp:spPr>
        <a:xfrm>
          <a:off x="4517298" y="761694"/>
          <a:ext cx="0" cy="1105204"/>
        </a:xfrm>
        <a:prstGeom prst="line">
          <a:avLst/>
        </a:prstGeom>
        <a:noFill/>
        <a:ln w="12700" cap="flat" cmpd="sng" algn="ctr">
          <a:solidFill>
            <a:schemeClr val="accent2">
              <a:hueOff val="-970242"/>
              <a:satOff val="-55952"/>
              <a:lumOff val="5752"/>
              <a:alphaOff val="0"/>
            </a:schemeClr>
          </a:solidFill>
          <a:prstDash val="dash"/>
          <a:miter lim="800000"/>
        </a:ln>
        <a:effectLst/>
      </dsp:spPr>
      <dsp:style>
        <a:lnRef idx="1">
          <a:scrgbClr r="0" g="0" b="0"/>
        </a:lnRef>
        <a:fillRef idx="0">
          <a:scrgbClr r="0" g="0" b="0"/>
        </a:fillRef>
        <a:effectRef idx="0">
          <a:scrgbClr r="0" g="0" b="0"/>
        </a:effectRef>
        <a:fontRef idx="minor"/>
      </dsp:style>
    </dsp:sp>
    <dsp:sp modelId="{2BCA0D53-66BB-064F-A027-88B5B27BC2CA}">
      <dsp:nvSpPr>
        <dsp:cNvPr id="0" name=""/>
        <dsp:cNvSpPr/>
      </dsp:nvSpPr>
      <dsp:spPr>
        <a:xfrm>
          <a:off x="4481724" y="1831951"/>
          <a:ext cx="69896" cy="69896"/>
        </a:xfrm>
        <a:prstGeom prst="ellipse">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3F30D-1122-A640-9EDF-7A350F6F43C6}">
      <dsp:nvSpPr>
        <dsp:cNvPr id="0" name=""/>
        <dsp:cNvSpPr/>
      </dsp:nvSpPr>
      <dsp:spPr>
        <a:xfrm rot="18900000">
          <a:off x="6540127" y="3028971"/>
          <a:ext cx="274580" cy="274580"/>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B005BC-8F9A-CB48-84CB-43B88F978487}">
      <dsp:nvSpPr>
        <dsp:cNvPr id="0" name=""/>
        <dsp:cNvSpPr/>
      </dsp:nvSpPr>
      <dsp:spPr>
        <a:xfrm>
          <a:off x="6570631" y="3059474"/>
          <a:ext cx="213573" cy="2135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61709EE-C74C-344E-BBA4-E7D605558408}">
      <dsp:nvSpPr>
        <dsp:cNvPr id="0" name=""/>
        <dsp:cNvSpPr/>
      </dsp:nvSpPr>
      <dsp:spPr>
        <a:xfrm>
          <a:off x="6871575" y="1866899"/>
          <a:ext cx="3597417" cy="110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dirty="0"/>
            <a:t>The work took place in 1955, and was published in 1956. The humans includes only 46 chromosomes</a:t>
          </a:r>
        </a:p>
      </dsp:txBody>
      <dsp:txXfrm>
        <a:off x="6871575" y="1866899"/>
        <a:ext cx="3597417" cy="1105204"/>
      </dsp:txXfrm>
    </dsp:sp>
    <dsp:sp modelId="{2EFDCD5B-B532-6E4E-BDA9-A0840DFCDB11}">
      <dsp:nvSpPr>
        <dsp:cNvPr id="0" name=""/>
        <dsp:cNvSpPr/>
      </dsp:nvSpPr>
      <dsp:spPr>
        <a:xfrm>
          <a:off x="6871575" y="2972104"/>
          <a:ext cx="3597417" cy="388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1955</a:t>
          </a:r>
        </a:p>
      </dsp:txBody>
      <dsp:txXfrm>
        <a:off x="6871575" y="2972104"/>
        <a:ext cx="3597417" cy="388315"/>
      </dsp:txXfrm>
    </dsp:sp>
    <dsp:sp modelId="{60CDFBE2-C90A-B940-BA44-82423ED4652A}">
      <dsp:nvSpPr>
        <dsp:cNvPr id="0" name=""/>
        <dsp:cNvSpPr/>
      </dsp:nvSpPr>
      <dsp:spPr>
        <a:xfrm>
          <a:off x="6677417" y="1866899"/>
          <a:ext cx="0" cy="1105204"/>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186CA048-F721-7048-94DE-BE9C9E573A60}">
      <dsp:nvSpPr>
        <dsp:cNvPr id="0" name=""/>
        <dsp:cNvSpPr/>
      </dsp:nvSpPr>
      <dsp:spPr>
        <a:xfrm>
          <a:off x="6641844" y="1831951"/>
          <a:ext cx="69896" cy="69896"/>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D35F9-45C1-1940-BBA1-65D252482B48}">
      <dsp:nvSpPr>
        <dsp:cNvPr id="0" name=""/>
        <dsp:cNvSpPr/>
      </dsp:nvSpPr>
      <dsp:spPr>
        <a:xfrm>
          <a:off x="0" y="1866899"/>
          <a:ext cx="108204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DBA76CC-ECE3-4341-9CFD-CD8C2EE2A751}">
      <dsp:nvSpPr>
        <dsp:cNvPr id="0" name=""/>
        <dsp:cNvSpPr/>
      </dsp:nvSpPr>
      <dsp:spPr>
        <a:xfrm rot="8100000">
          <a:off x="59769" y="430247"/>
          <a:ext cx="274580" cy="274580"/>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502D1-678D-284D-9B9B-D6B68EC25CDF}">
      <dsp:nvSpPr>
        <dsp:cNvPr id="0" name=""/>
        <dsp:cNvSpPr/>
      </dsp:nvSpPr>
      <dsp:spPr>
        <a:xfrm>
          <a:off x="90272" y="460750"/>
          <a:ext cx="213573" cy="2135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31BD2CB-9215-154B-A270-EA48FE3D72F3}">
      <dsp:nvSpPr>
        <dsp:cNvPr id="0" name=""/>
        <dsp:cNvSpPr/>
      </dsp:nvSpPr>
      <dsp:spPr>
        <a:xfrm>
          <a:off x="391216" y="761694"/>
          <a:ext cx="3597417" cy="110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dirty="0"/>
            <a:t>Chromosomes were first observed in plant cells by Carl Wilhelm von </a:t>
          </a:r>
          <a:r>
            <a:rPr lang="en-US" sz="1300" kern="1200" dirty="0" err="1"/>
            <a:t>Nägeli</a:t>
          </a:r>
          <a:r>
            <a:rPr lang="en-US" sz="1300" kern="1200" dirty="0"/>
            <a:t> in 1842. </a:t>
          </a:r>
        </a:p>
      </dsp:txBody>
      <dsp:txXfrm>
        <a:off x="391216" y="761694"/>
        <a:ext cx="3597417" cy="1105204"/>
      </dsp:txXfrm>
    </dsp:sp>
    <dsp:sp modelId="{53E72430-D5B1-DB44-B1F2-A3D34A0A44A7}">
      <dsp:nvSpPr>
        <dsp:cNvPr id="0" name=""/>
        <dsp:cNvSpPr/>
      </dsp:nvSpPr>
      <dsp:spPr>
        <a:xfrm>
          <a:off x="391216" y="373379"/>
          <a:ext cx="3597417" cy="388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1842</a:t>
          </a:r>
        </a:p>
      </dsp:txBody>
      <dsp:txXfrm>
        <a:off x="391216" y="373379"/>
        <a:ext cx="3597417" cy="388315"/>
      </dsp:txXfrm>
    </dsp:sp>
    <dsp:sp modelId="{E43BEFDE-449C-DE4C-8BA5-30C26A4BEDDE}">
      <dsp:nvSpPr>
        <dsp:cNvPr id="0" name=""/>
        <dsp:cNvSpPr/>
      </dsp:nvSpPr>
      <dsp:spPr>
        <a:xfrm>
          <a:off x="197059" y="761694"/>
          <a:ext cx="0" cy="110520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DF1672A-7D8B-CF4D-A413-4A96C67497AD}">
      <dsp:nvSpPr>
        <dsp:cNvPr id="0" name=""/>
        <dsp:cNvSpPr/>
      </dsp:nvSpPr>
      <dsp:spPr>
        <a:xfrm>
          <a:off x="162110" y="1831951"/>
          <a:ext cx="69896" cy="6989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7D5229-2C1A-BA40-B405-5AFC0F339A91}">
      <dsp:nvSpPr>
        <dsp:cNvPr id="0" name=""/>
        <dsp:cNvSpPr/>
      </dsp:nvSpPr>
      <dsp:spPr>
        <a:xfrm rot="18900000">
          <a:off x="2219888" y="3028971"/>
          <a:ext cx="274580" cy="274580"/>
        </a:xfrm>
        <a:prstGeom prst="teardrop">
          <a:avLst>
            <a:gd name="adj" fmla="val 11500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DFE828-CD6D-AC46-8CD2-33DEC7F31E68}">
      <dsp:nvSpPr>
        <dsp:cNvPr id="0" name=""/>
        <dsp:cNvSpPr/>
      </dsp:nvSpPr>
      <dsp:spPr>
        <a:xfrm>
          <a:off x="2250392" y="3059474"/>
          <a:ext cx="213573" cy="2135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1285299-D8A1-AF49-B2EF-4390102C4CF6}">
      <dsp:nvSpPr>
        <dsp:cNvPr id="0" name=""/>
        <dsp:cNvSpPr/>
      </dsp:nvSpPr>
      <dsp:spPr>
        <a:xfrm>
          <a:off x="2551336" y="1866899"/>
          <a:ext cx="3597417" cy="110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a:t>In 1912, Hans von Winiwarter reported 47 chromosomes in spermatogonia and 48 in oogonia, concluding an XX/XO sex determination mechanism</a:t>
          </a:r>
        </a:p>
      </dsp:txBody>
      <dsp:txXfrm>
        <a:off x="2551336" y="1866899"/>
        <a:ext cx="3597417" cy="1105204"/>
      </dsp:txXfrm>
    </dsp:sp>
    <dsp:sp modelId="{800326A3-3E3D-F646-BA0F-CA17C3D079E8}">
      <dsp:nvSpPr>
        <dsp:cNvPr id="0" name=""/>
        <dsp:cNvSpPr/>
      </dsp:nvSpPr>
      <dsp:spPr>
        <a:xfrm>
          <a:off x="2551336" y="2972104"/>
          <a:ext cx="3597417" cy="388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1912</a:t>
          </a:r>
        </a:p>
      </dsp:txBody>
      <dsp:txXfrm>
        <a:off x="2551336" y="2972104"/>
        <a:ext cx="3597417" cy="388315"/>
      </dsp:txXfrm>
    </dsp:sp>
    <dsp:sp modelId="{17FC0824-3020-A14F-A342-E0D693910EFD}">
      <dsp:nvSpPr>
        <dsp:cNvPr id="0" name=""/>
        <dsp:cNvSpPr/>
      </dsp:nvSpPr>
      <dsp:spPr>
        <a:xfrm>
          <a:off x="2357178" y="1866899"/>
          <a:ext cx="0" cy="1105204"/>
        </a:xfrm>
        <a:prstGeom prst="line">
          <a:avLst/>
        </a:prstGeom>
        <a:noFill/>
        <a:ln w="12700" cap="flat" cmpd="sng" algn="ctr">
          <a:solidFill>
            <a:schemeClr val="accent2">
              <a:hueOff val="-485121"/>
              <a:satOff val="-27976"/>
              <a:lumOff val="2876"/>
              <a:alphaOff val="0"/>
            </a:schemeClr>
          </a:solidFill>
          <a:prstDash val="dash"/>
          <a:miter lim="800000"/>
        </a:ln>
        <a:effectLst/>
      </dsp:spPr>
      <dsp:style>
        <a:lnRef idx="1">
          <a:scrgbClr r="0" g="0" b="0"/>
        </a:lnRef>
        <a:fillRef idx="0">
          <a:scrgbClr r="0" g="0" b="0"/>
        </a:fillRef>
        <a:effectRef idx="0">
          <a:scrgbClr r="0" g="0" b="0"/>
        </a:effectRef>
        <a:fontRef idx="minor"/>
      </dsp:style>
    </dsp:sp>
    <dsp:sp modelId="{14B8E1DD-77C0-1945-B154-06EDDD39A282}">
      <dsp:nvSpPr>
        <dsp:cNvPr id="0" name=""/>
        <dsp:cNvSpPr/>
      </dsp:nvSpPr>
      <dsp:spPr>
        <a:xfrm>
          <a:off x="2322230" y="1831951"/>
          <a:ext cx="69896" cy="69896"/>
        </a:xfrm>
        <a:prstGeom prst="ellipse">
          <a:avLst/>
        </a:prstGeom>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6F6F7C-7F35-6F4A-88DC-C4B614DE495E}">
      <dsp:nvSpPr>
        <dsp:cNvPr id="0" name=""/>
        <dsp:cNvSpPr/>
      </dsp:nvSpPr>
      <dsp:spPr>
        <a:xfrm rot="8100000">
          <a:off x="4380008" y="430247"/>
          <a:ext cx="274580" cy="274580"/>
        </a:xfrm>
        <a:prstGeom prst="teardrop">
          <a:avLst>
            <a:gd name="adj" fmla="val 11500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F5E5C-76D5-784A-B7F9-1C759107230C}">
      <dsp:nvSpPr>
        <dsp:cNvPr id="0" name=""/>
        <dsp:cNvSpPr/>
      </dsp:nvSpPr>
      <dsp:spPr>
        <a:xfrm>
          <a:off x="4410511" y="460750"/>
          <a:ext cx="213573" cy="2135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E90A9A6-303D-8449-8487-E9CC09245DAA}">
      <dsp:nvSpPr>
        <dsp:cNvPr id="0" name=""/>
        <dsp:cNvSpPr/>
      </dsp:nvSpPr>
      <dsp:spPr>
        <a:xfrm>
          <a:off x="4711455" y="761694"/>
          <a:ext cx="3597417" cy="110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dirty="0"/>
            <a:t>Painter in 1922 was not certain whether the diploid of humans was 46 or 48, at first favoring 46, but revised his opinion from 46 to 48, and he correctly insisted on humans having an XX/XY system</a:t>
          </a:r>
        </a:p>
      </dsp:txBody>
      <dsp:txXfrm>
        <a:off x="4711455" y="761694"/>
        <a:ext cx="3597417" cy="1105204"/>
      </dsp:txXfrm>
    </dsp:sp>
    <dsp:sp modelId="{E0C9BFD2-488F-5E44-A2BE-AAB88B619B64}">
      <dsp:nvSpPr>
        <dsp:cNvPr id="0" name=""/>
        <dsp:cNvSpPr/>
      </dsp:nvSpPr>
      <dsp:spPr>
        <a:xfrm>
          <a:off x="4711455" y="373379"/>
          <a:ext cx="3597417" cy="388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1922</a:t>
          </a:r>
        </a:p>
      </dsp:txBody>
      <dsp:txXfrm>
        <a:off x="4711455" y="373379"/>
        <a:ext cx="3597417" cy="388315"/>
      </dsp:txXfrm>
    </dsp:sp>
    <dsp:sp modelId="{D822428B-9638-EB41-8BB0-8F24DC7FDEEA}">
      <dsp:nvSpPr>
        <dsp:cNvPr id="0" name=""/>
        <dsp:cNvSpPr/>
      </dsp:nvSpPr>
      <dsp:spPr>
        <a:xfrm>
          <a:off x="4517298" y="761694"/>
          <a:ext cx="0" cy="1105204"/>
        </a:xfrm>
        <a:prstGeom prst="line">
          <a:avLst/>
        </a:prstGeom>
        <a:noFill/>
        <a:ln w="12700" cap="flat" cmpd="sng" algn="ctr">
          <a:solidFill>
            <a:schemeClr val="accent2">
              <a:hueOff val="-970242"/>
              <a:satOff val="-55952"/>
              <a:lumOff val="5752"/>
              <a:alphaOff val="0"/>
            </a:schemeClr>
          </a:solidFill>
          <a:prstDash val="dash"/>
          <a:miter lim="800000"/>
        </a:ln>
        <a:effectLst/>
      </dsp:spPr>
      <dsp:style>
        <a:lnRef idx="1">
          <a:scrgbClr r="0" g="0" b="0"/>
        </a:lnRef>
        <a:fillRef idx="0">
          <a:scrgbClr r="0" g="0" b="0"/>
        </a:fillRef>
        <a:effectRef idx="0">
          <a:scrgbClr r="0" g="0" b="0"/>
        </a:effectRef>
        <a:fontRef idx="minor"/>
      </dsp:style>
    </dsp:sp>
    <dsp:sp modelId="{2BCA0D53-66BB-064F-A027-88B5B27BC2CA}">
      <dsp:nvSpPr>
        <dsp:cNvPr id="0" name=""/>
        <dsp:cNvSpPr/>
      </dsp:nvSpPr>
      <dsp:spPr>
        <a:xfrm>
          <a:off x="4481724" y="1831951"/>
          <a:ext cx="69896" cy="69896"/>
        </a:xfrm>
        <a:prstGeom prst="ellipse">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3F30D-1122-A640-9EDF-7A350F6F43C6}">
      <dsp:nvSpPr>
        <dsp:cNvPr id="0" name=""/>
        <dsp:cNvSpPr/>
      </dsp:nvSpPr>
      <dsp:spPr>
        <a:xfrm rot="18900000">
          <a:off x="6540127" y="3028971"/>
          <a:ext cx="274580" cy="274580"/>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B005BC-8F9A-CB48-84CB-43B88F978487}">
      <dsp:nvSpPr>
        <dsp:cNvPr id="0" name=""/>
        <dsp:cNvSpPr/>
      </dsp:nvSpPr>
      <dsp:spPr>
        <a:xfrm>
          <a:off x="6570631" y="3059474"/>
          <a:ext cx="213573" cy="2135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61709EE-C74C-344E-BBA4-E7D605558408}">
      <dsp:nvSpPr>
        <dsp:cNvPr id="0" name=""/>
        <dsp:cNvSpPr/>
      </dsp:nvSpPr>
      <dsp:spPr>
        <a:xfrm>
          <a:off x="6871575" y="1866899"/>
          <a:ext cx="3597417" cy="1105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dirty="0"/>
            <a:t>The work took place in 1955, and was published in 1956. The humans includes only 46 chromosomes</a:t>
          </a:r>
        </a:p>
      </dsp:txBody>
      <dsp:txXfrm>
        <a:off x="6871575" y="1866899"/>
        <a:ext cx="3597417" cy="1105204"/>
      </dsp:txXfrm>
    </dsp:sp>
    <dsp:sp modelId="{2EFDCD5B-B532-6E4E-BDA9-A0840DFCDB11}">
      <dsp:nvSpPr>
        <dsp:cNvPr id="0" name=""/>
        <dsp:cNvSpPr/>
      </dsp:nvSpPr>
      <dsp:spPr>
        <a:xfrm>
          <a:off x="6871575" y="2972104"/>
          <a:ext cx="3597417" cy="388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1955</a:t>
          </a:r>
        </a:p>
      </dsp:txBody>
      <dsp:txXfrm>
        <a:off x="6871575" y="2972104"/>
        <a:ext cx="3597417" cy="388315"/>
      </dsp:txXfrm>
    </dsp:sp>
    <dsp:sp modelId="{60CDFBE2-C90A-B940-BA44-82423ED4652A}">
      <dsp:nvSpPr>
        <dsp:cNvPr id="0" name=""/>
        <dsp:cNvSpPr/>
      </dsp:nvSpPr>
      <dsp:spPr>
        <a:xfrm>
          <a:off x="6677417" y="1866899"/>
          <a:ext cx="0" cy="1105204"/>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186CA048-F721-7048-94DE-BE9C9E573A60}">
      <dsp:nvSpPr>
        <dsp:cNvPr id="0" name=""/>
        <dsp:cNvSpPr/>
      </dsp:nvSpPr>
      <dsp:spPr>
        <a:xfrm>
          <a:off x="6641844" y="1831951"/>
          <a:ext cx="69896" cy="69896"/>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8T08:16:42.858"/>
    </inkml:context>
    <inkml:brush xml:id="br0">
      <inkml:brushProperty name="width" value="0.05292" units="cm"/>
      <inkml:brushProperty name="height" value="0.05292" units="cm"/>
      <inkml:brushProperty name="color" value="#FF0000"/>
    </inkml:brush>
  </inkml:definitions>
  <inkml:trace contextRef="#ctx0" brushRef="#br0">11700 2285 24575,'33'3'0,"0"-1"0,3 3 0,-8-2 0,4 1 0,-3-1-1379,-5 0 0,-2 1 1379,8 0 0,2-1-845,-1 1 1,1 0 844,5 0 0,2 0 0,-7 0 0,5 0 0,0 0 0,-4-1 0,5 0 0,-1 0 0,4 0 0,2 1 0,-8-1 0,1-3 927,-2 0-927,-7 0 0,12 0 0,-14 0 0,-2 0 0,-1 0 0,9 0 0,3 0 0,-12 0 0,1 2 0,10 2 0,-12-3 0,-1 1 0,13 1 0,-6-3 0,7 0 419,2 0-419,-12 0 0,2 0 1022,5 0 1,3 0-1023,-1 0 0,4 0 0,-2 0 0,-1 0 0,2 0-797,0 0 0,4 0 0,-6 0 797,-10 0 0,-2 0 0,11 0 0,1 0 0,-7 0 0,2 0 0,4 0 0,8 0 0,0 0 0,-5 0 0,-7 0 0,-2 0 0,3 0-441,1-1 1,3 0 0,1 1-1,-1-2 1,-5 2 440,8 0 0,-4-1 0,-7-2 0,3 0 0,0 2 0,6 1 0,-1 0 0,-5 0 0,-2-2 0,-1 1-449,11 1 0,4 0 1,-6 0 448,5 0 1969,-1 0-1969,0 0 0,-2 0 0,-16 0 0,-1 0 0,13 0 0,1 0 0,-9 0 0,-3 0 3167,-1 0-3167,3 0 0,10 0 0,5 0 0,0 0 0,-7 0 0,1-1 0,2 0 0,0 1 0,0-1 0,0 0-985,4 1 0,1-2 0,-1 2 0,1-2 0,1 1 985,-3 0 0,4 1 0,0-1 0,-2 0 0,-3 1 0,-5-2 0,-2 1 0,-4 0 0,-1-1-594,15 0 1,-2 0 593,-12 2 0,2 0 0,3-2 0,4 1 0,-2 0 0,-5 1 0,-1 0 0,11 0 0,-5 0 0,-6 0 0,-9 0 0,3 0 0,3-1 0,1 0 0,4 0 0,4 0 0,7 1 0,-3-1 0,-11 1 0,1 0 0,6 0 0,6 0 0,1 0 0,-6 0 0,-2 0 0,-2 0 1575,2 0 0,1 0 1,-4 0-1576,11 0 0,0 0 1634,-5 0-1634,-9 0 0,1 0 0,4 0 0,-1 0 0,-4 0 0,-1 0 0,2 0 0,-4 0 0,-2 0 0,-2 0 0,-1 0 0,3 0 0,5 0 0,-5 0 0,1 0 0,15 0 0,-15 0 0,2 0 0,10 3 0,-1-1 0,6 0 805,-1 2 1,0 0-806,-10-3 0,-4 0 0,-3 1 0,0 0 0,3-1 0,-3 0 0,1-1 0,4 0 0,-3 0 0,16 0 0,-13 0 0,0 0 0,-5 0 0,0 0 0,12 0 0,0 0 0,-5 0 0,-2 0 0,-1 0 0,-1 0 0,4 0 0,-3 0 0,2 0 0,12 0 0,-7 0 0,1 0 0,-10 0 0,1 0 0,2 0 0,1 0 0,-1 0 0,1 0 0,0 0 0,-2 0 0,1 0 0,-4 0 0,-3 0 0,6 0 0,-11 0 0,2-2 0,-8 2 0,-3-2 0,1 2 0,0 0 0,-1 0 0,1 0 0,0 0 0,-1 0 0,1 0 0,-2 0 0,3 0 0,-1 0 0,-1 0 0,2 0 0,-3 0 0,-2 0 0,0 0 0</inkml:trace>
  <inkml:trace contextRef="#ctx0" brushRef="#br0" timeOffset="8062">12034 5885 24575,'30'0'0,"-1"0"0,3 0 0,3-2 0,2 0 0,-6 1 0,1 0 0,1-1 0,2 0-1967,0 0 1,2 0 0,1 0 0,1 0 0,-2-1 1685,-4 0 0,-1 0 1,1-1-1,2 0 0,3 1 281,-4 1 0,3 0 0,3 0 0,2 0 0,2 0 0,-1 0 0,0 0 0,-1 0 0,-2 1 0,-3-2-314,2 1 0,-3 0 0,-2 0 0,-1 0 1,2 0-1,0 0 0,4 1 314,-5 0 0,3-1 0,1 1 0,2 0 0,0-1 0,0 2 0,0-2 0,-1 2 0,0-2 0,-3 2 0,-2 0 0,4-1 0,-1 1 0,-3 0 0,0 0 0,0 0 0,1 1 0,2-1-100,-3 0 1,3-1 0,1 1-1,0 0 1,1 0 0,-1 0-1,-1 0 1,0 0 0,-2 1 99,5-1 0,-1 0 0,-2 1 0,0 0 0,1 0 0,0 0-49,0 0 0,3 0 0,-1-1 0,1 1 0,-2 0 0,-3 1 0,-3 0 49,1 1 0,-3 0 0,-3 1 0,-1 1 0,10 0 0,-3 1 0,0-1 0,-6-1 2838,-16 0-2838,8-4 0,1 0 0,9-2 0,6 0 0,5 0 0,1-1 0,1 0 0,-4 1 0,-6 0 5,7 1 1,-7 0-1,3 1 1,8-2-6,-16 1 0,2 0 0,3-1 0,2 0 0,2 0 0,2 1 0,0-1 0,2 0 0,0 0 0,1 0 0,-1 0 0,1 0 0,-2 0 0,-1 2 0,0-2 0,-1 2 0,0-1 0,0 1 0,1-1 0,-1 1 0,0 0 0,1 0 0,-2 1 0,1-1 0,-1 0 0,1 0 0,0 0 0,-2 0 0,1 0 0,4-1 0,-1 1 0,0-1 0,-1 1 0,1-1 0,-1 1 0,0-1 0,0 0 0,1 1 0,0-1 0,0 0 0,1 1-181,-3 0 0,2 0 0,0 0 1,2 0-1,0 0 0,0 0 0,-1 0 1,0 0-1,-1 0 0,-1 0 1,-2 0-1,-2 0 0,-3 0 0,-2 0 181,11 0 0,-6 0 0,-3 0 0,1 0 0,4 0-255,-2 0 1,5 0 0,1 0 0,1 0 0,0 0 0,-2 0 0,-2 0 0,-5 0 254,2 0 0,-3 0 0,-2 0 0,4 0 237,3 0 0,2 0 1,4 0-1,-2 0 1,-3 0-1,-3 0-237,2 0 0,-4 0 0,-2 0 1062,9-1 0,-2 0-1062,-10-1 0,0 1 0,6 0 0,0-1 0,-14 1 0,1 0 0,15 1 0,3 0 0,-4-2 0,1 0 0,-9 2 0,1 0 0,-1 0 0,6-2 0,-1 0 1895,6 1 1,-4 0-1896,-7 0 5670,-1-1-5670,-21 2 0,-3 0 0,0 0 0</inkml:trace>
  <inkml:trace contextRef="#ctx0" brushRef="#br0" timeOffset="11329">11624 10182 24575,'26'0'0,"0"0"0,1 0 0,4 0 0,3 0 0,1 0 0,-1 0 0,3 0 0,0 0 0,3 0 0,1 0 0,0 0-1093,-6 0 1,2 0 0,1 0 0,1 0-1,0 0 1,0 0 0,0 0 0,0 0-1,-1 0 906,0 0 1,-2 0 0,0 0 0,0 0 0,1 0-1,1 0 1,2 0 0,4 0 186,-13 0 0,4 0 0,1 0 0,1 0 0,2 0 0,2 0 0,0 0 0,0 0 0,0 0 0,0 0 0,0 0 0,-1 0 0,-1 0 0,-1 0 0,-1 0 0,-3 0 0,-2 0-270,13 0 1,-4 0 0,-2 0-1,-2 0 1,-1 0 0,2 0 0,2 0-1,2 0 270,-6 0 0,2 0 0,1 0 0,1 0 0,1 0 0,1 0 0,-1 0 0,2 0 0,-2 0 0,-1 0 0,0 0 0,-2 0 0,-1 0 72,4 0 1,-2 0 0,-1 0 0,-1 0 0,0 0-1,-1 0 1,1 0 0,0 0 0,1 0-73,-1 0 0,0 0 0,1 0 0,-1 0 0,1 0 0,0 0 0,-1 0 0,0 0 0,-1 0 0,-1 0-318,2 0 1,0 0 0,-2 0 0,0 0 0,0 0 0,0 0 0,0 0 0,1 0 317,3 0 0,4 0 0,0 0 0,-1 0 0,-1 0 0,-3 0 0,-5 0 0,-6 0 859,5 1 0,-4-2-859,8 0 0,2-2 0,-3 1 0,7-1 0,-15 1 0,6-1 0,3 1 0,3-2 0,2 1 0,-2 0 0,0-1 0,-5 2 0,3-1 0,-3 1 0,-1-1 0,0 1 0,2 0 0,4-1 0,-4 1 0,3-1 0,2 0 0,2 0 0,0 0 0,0 0 0,0 0 0,-2 1 0,-3 0 0,-3 0-16,6 0 1,-4 0 0,-3 1 0,3 0 0,4-1 15,-6 0 0,4 0 0,3 1 0,1-1 0,2 0 0,-1 0 0,-1 0 0,-1 0 0,-3 0 0,-4 1 0,6 0 0,-4 1 0,-2 0 0,0-1 0,5 0 0,-4 1 0,3-2 0,3 1 0,0 0 0,0-1 0,-2 0 0,-2 1 0,-3 0 0,8-1 0,-2 0 0,-5 0 0,-3 0 405,4-1 0,-3 0-405,-4 1 0,2-1 0,0 0 0,-4 0 0,1-1 0,2 0 0,0 1 0,3 0 0,2-1 0,0 0 0,-2 2 163,3-2 1,0 2-1,-1 0 1,3-1-164,-5 0 0,1-1 0,1 0 0,1 1 0,0-1 0,-1 2 0,1 0 0,1 1 0,0 0 0,-1 1 0,-1 0 0,-2-2-188,8 1 0,-2 0 0,-1-1 0,2 1 188,-6 0 0,3 1 0,-1-2 0,0 2 0,-2-1 834,1 0 1,2 0-1,-4 0 1,-5 1-835,-1-1 0,-3 0 0,13 0 0,-2-1 0,-9 2 0,-15 0 0,-5 0 0,0 0 0,-5 0 0</inkml:trace>
  <inkml:trace contextRef="#ctx0" brushRef="#br0" timeOffset="16024">12135 2248 24575,'0'18'0,"0"-10"0,0 12 0,0-16 0,0 3 0,0-3 0,0 1 0,0-1 0,0 2 0,0-1 0,0 0 0,0 3 0,0-1 0,0-1 0,0 0 0,0-2 0,0-1 0,0 1 0,0 0 0,0 0 0,0-1 0,0 6 0,0 2 0,0 4 0,0 0 0,0-5 0,0-2 0,0-2 0,0-1 0,0 0 0,0-1 0,0 1 0,0 0 0,0 3 0,0-1 0,0-1 0,0 2 0,0-3 0,0 3 0,0-4 0,0 2 0,0-2 0,0-1 0,0 1 0,0-2 0,0-1 0</inkml:trace>
  <inkml:trace contextRef="#ctx0" brushRef="#br0" timeOffset="17753">13544 2318 24575,'0'12'0,"0"17"0,0 3 0,0 3 0,0-10 0,0-14 0,0 1 0,0-4 0,0 1 0,0-6 0,0 1 0,0 1 0,0-1 0,0 1 0,0-1 0,0 0 0,0 5 0,0 8 0,0-5 0,0 3 0,0-11 0,0-2 0,0 0 0</inkml:trace>
  <inkml:trace contextRef="#ctx0" brushRef="#br0" timeOffset="20014">12759 1726 24575,'-7'17'0,"0"-3"0,0-3 0,0 0 0,0 5 0,1-1 0,-3-1 0,6-1 0,-1-8 0,4 4 0,0-5 0,0-4 0,12-29 0,-6 14 0,3-7 0,1-1 0,-2 3 0,2-9 0,-2 6 0,-3 0 0,0 5 0,-1 9 0,1-5 0,-3 9 0,1-4 0,-2 7 0,1 0 0,9 6 0,-4 1 0,5 6 0,-3 1 0,-1 0 0,1 3 0,0-3 0,1 2 0,4 5 0,1 3 0,3-1 0,-5 1 0,-1-9 0,-3 1 0,-2-8 0,0 2 0,-3-4 0,-2-1 0,1 0 0,-2 0 0,1-2 0,-2 1 0,0 0 0</inkml:trace>
  <inkml:trace contextRef="#ctx0" brushRef="#br0" timeOffset="21203">12704 1776 24575,'8'0'0,"6"0"0,6 0 0,2 0 0,8 0 0,-8 0 0,-2 0 0,-6 0 0,-5 0 0,-4 0 0,0 0 0</inkml:trace>
  <inkml:trace contextRef="#ctx0" brushRef="#br0" timeOffset="22972">15463 2282 24575,'0'30'0,"0"-11"0,0 7 0,0 1 0,0-3 0,0 4 0,0-19 0,0-7 0</inkml:trace>
  <inkml:trace contextRef="#ctx0" brushRef="#br0" timeOffset="25171">16854 2254 24575,'0'21'0,"0"0"0,0-1 0,-4 14 0,3-22 0,-2-5 0,3 2 0,0-5 0,0 4 0,0 12 0,0-3 0,0 3 0,-2-12 0,1-5 0,0 1 0,1 4 0,-2 0 0,2 0 0,-2-3 0</inkml:trace>
  <inkml:trace contextRef="#ctx0" brushRef="#br0" timeOffset="27187">16198 1533 24575,'0'25'0,"0"0"0,0-2 0,0 1 0,-1 4 0,0 4 0,1-4 0,0-5 0,-1-2 0,-1 17 0,2-32 0,0-2 0,-1-2 0,0-29 0,-1-1 0,0-5 0,1-2 0,1-5 0,0 2 0,-1 8 0,0 1 0,0-1 0,0-4 0,1 0 0,1 3 0,4 5 0,2 5 0,0-13 0,4 17 0,3 3 0,0 9 0,6 0 0,1 1 0,-1 3 0,14-1 0,-19 2 0,-3 6 0,2 6 0,-4 24 0,-3-6 0,-4 7 0,-11-15 0,-15 5 0,4-10 0,-11 7 0,14-13 0,-6 1 0,11-3 0,2-3 0,31-5 0,13-1 0,5 0 0,-7 1 0,0 0 0,7 0 0,-3 1 0,-3 5 0,-27 0 0,7 27 0,-10-12 0,2 16 0,-6-13 0,-2-3 0,-1-2 0,0 2 0,-1-1 0,-9-3 0,-11 0 0,3-2 0,-14-5 0,-2-8 0,4-1 0,10-2 0,-1-3 0,2-5 0,2-1 0,-11-5 0,13 1 0,3-2 0,5-1 0,2-15 0,3 16 0,3-10 0,4 15 0,-2 5 0,2-1 0</inkml:trace>
  <inkml:trace contextRef="#ctx0" brushRef="#br0" timeOffset="29902">18209 2359 24575,'34'0'0,"-8"0"0,2 0 0,2 0 0,8 4-727,-14-3 1,1 1 726,11 8 0,3-4 236,-15-1 0,1 0-236,3-1 0,0 1 0,-1-3 0,-1 0 120,-2 1 1,0 0-121,-2-3 0,0 0 0,1 0 0,1 0 0,2 0 0,1 0 0,-1 0 0,-1 0 0,6 0 740,-3 0-740,-10 0 0,-3 0 0,3 0 0,13 0 0,-9 0 0,1 0 0,-1 0 0,9 0 0,6 0 0,-7 0 0,-5 0 0,-4 0 0,0 0 0,6 0 0,11 0 0,-17 0 0,11 0 0,0 0 0,5 0 0,-12 0 0,3 0 0,5 0 0,-1 0 0,-2-1 0,-1-1 0,-1-1 0,-5 2 0,-1-1 0,0-3 0,4 5 0,-3-5 0,-3 2 0,1 0 0,5-3 0,2 2 0,-1-2 0,-1 0 0,9-2 0,-14 3 0,-5 2 0,8-2 0,-10 3 0,6-1 0,-10 0 0,4 2 0,-5-3 0,5 3 0,6-3 0,-12 4 0</inkml:trace>
  <inkml:trace contextRef="#ctx0" brushRef="#br0" timeOffset="31725">18382 2128 24575,'-1'32'0,"0"0"0,0 1 0,0 5 0,0-9 0,-1 7 0,0 1 0,0-6 0,0 0 0,-2-3 0,2-2 0,0 0 0,-1 0 0,0-4 0,3-8 0,0-1 0,0-5 0,0-5 0,0-1 0,0-1 0</inkml:trace>
  <inkml:trace contextRef="#ctx0" brushRef="#br0" timeOffset="33628">19622 2268 24575,'0'20'0,"0"7"0,0-3 0,0 1 0,0 12 0,0 0 0,0-20 0,0-5 0,0 9 0,0-6 0,0 1 0,0-8 0,0 2 0,0-2 0,0 13 0,-5-9 0,4 0 0,-4-5 0</inkml:trace>
  <inkml:trace contextRef="#ctx0" brushRef="#br0" timeOffset="35329">19045 1175 24575,'-22'0'0,"1"-1"0,-4 2 0,-3 5 0,-4 3 0,-1 2 0,2-3 0,-3-2 0,0 1-857,-4 6 1,-3 4 0,12-1 856,17-3 818,-2 9-818,3 11 423,5-9-423,1 9 0,5-16 0,0 11 1328,5-10-1328,2 9 0,3-16 0,14 5 0,5 0 0,3 2 0,-4-2 0,0-1 0,-4-5 0,-2-1 0,14 0 0,-2-3 0,1 0 0,-10-2 0,-2-1 0,7 0 0,-2-2 0,0-1 0,-17 0 0,6 0 0</inkml:trace>
  <inkml:trace contextRef="#ctx0" brushRef="#br0" timeOffset="53579">12144 5873 24575,'-32'0'0,"0"0"0,9 0 0,-1 0 0,-10 0 0,-3 0 0,10 0 0,1 0 0,-12-4 0,1 1 0,28-1 0,-5-3 0,8 6 0,-2-3 0,4 4 0,-1-3 0,1 2 0,-2-2 0,2 3 0,-3 0 0,2 0 0,-2 0 0,3 0 0,-1 0 0,1 0 0,-3 0 0,-1 0 0,1 0 0,0 0 0,3 0 0,1 0 0,-1 0 0,0 0 0,1 0 0,-8 0 0,3 0 0,-7 0 0,3 0 0,-16 0 0,6 0 0,-13 0 0,10 0 0,-6 0 0,13 0 0,-3 0 0,16 0 0,0 0 0,0 0 0,-1 0 0,0 0 0,-1 0 0,1 0 0,0 0 0,3 3 0,1-3 0,2 4 0</inkml:trace>
  <inkml:trace contextRef="#ctx0" brushRef="#br0" timeOffset="55032">11870 5725 24575,'0'14'0,"0"5"0,0 4 0,0 0 0,0 0 0,0 4 0,0-2 0,2 13 0,1-9 0,2-11 0,-1 3 0,-2-15 0,0-2 0,0 0 0,2 4 0,1-2 0,0 5 0,0-3 0,-1-1 0,0 1 0,0-1 0,-2-3 0,0 1 0</inkml:trace>
  <inkml:trace contextRef="#ctx0" brushRef="#br0" timeOffset="56210">13419 5754 24575,'2'28'0,"6"-4"0,2 4 0,-1-1 0,-5-1 0,0 0 0,5 3 0,3 3 0,-3-7 0,-2-7 0,-2-2 0,0-8 0,-3-6 0,-2-1 0,2-1 0</inkml:trace>
  <inkml:trace contextRef="#ctx0" brushRef="#br0" timeOffset="58141">15583 5633 24575,'0'12'0,"0"4"0,0 3 0,0 3 0,2 6 0,4 4 0,1 2 0,2 0 0,-3-7 0,0 2 0,-3-12 0,5 8 0,-5-15 0,2 4 0,-1-8 0,-2 2 0,2-3 0,0 1 0,-2-2 0,1-2 0,-2 1 0,2-2 0,-3 2 0,4-2 0,-4 2 0,2-3 0,-2 2 0</inkml:trace>
  <inkml:trace contextRef="#ctx0" brushRef="#br0" timeOffset="60025">17231 5719 24575,'0'34'0,"0"0"0,0 0 0,0 1 0,0 3 0,0 0 0,0-1 0,0 2 0,0-7 0,0-5 0,0-5 0,0-11 0,2 1 0,5-11 0,-4-1 0,5 0 0</inkml:trace>
  <inkml:trace contextRef="#ctx0" brushRef="#br0" timeOffset="61560">18196 5617 24575,'0'13'0,"0"14"0,0 5 0,0 2 0,0-10 0,0-1-819,1 14 1,1-2 818,-2-5 106,6-3 0,0 0 0,-3-5 0,7 15 1</inkml:trace>
  <inkml:trace contextRef="#ctx0" brushRef="#br0" timeOffset="63035">19796 5594 24575,'0'20'0,"0"8"0,0 2 0,0 6 0,0-5 0,0-4 0,0-8 0,0-1 0,0 6 0,0-4 0,0-1 0,0-6 0,0-6 0,-2 12 0,2-15 0,-2 9 0</inkml:trace>
  <inkml:trace contextRef="#ctx0" brushRef="#br0" timeOffset="64333">19733 5780 24575,'-27'0'0,"1"0"0,-7 0 0,-1 0 0,-2 0 0,0 0 0,-5 0 0,1 0 0,15-1 0,1 0 0,2 1 0,-1-1 0,-2-2 0,1-1 0,0 3 0,1-4 0,7 5 0,5 0 0,-7 0 0,8 0 0,-6 0 0,11 0 0,1 0 0,2 0 0</inkml:trace>
  <inkml:trace contextRef="#ctx0" brushRef="#br0" timeOffset="67277">11815 10051 24575,'0'31'0,"0"-2"0,0-9 0,0 1 0,0 18 0,0-12 0,0 7 0,0 2 0,0-17 0,0 5 0</inkml:trace>
  <inkml:trace contextRef="#ctx0" brushRef="#br0" timeOffset="68289">13589 10046 24575,'0'38'0,"0"1"0,0-1 0,0 0 0,0 1 0,0-3 0,0-1 0,0 1 0,0-2 0,0-4 0,0 1 0,0-4 0,0-2 0,0-1 0,0-2 0,0-1 0,0-1 0</inkml:trace>
  <inkml:trace contextRef="#ctx0" brushRef="#br0" timeOffset="69613">15510 10094 24575,'0'38'0,"0"-12"0,0 4 0,0-1 0,0 8 0,0-1 0,0-6 0,0 0 0,0-2 0,0-6 0,0-2 0,0 2 0,0-1 0,0-13 0,0-6 0</inkml:trace>
  <inkml:trace contextRef="#ctx0" brushRef="#br0" timeOffset="71083">17025 9907 24575,'0'17'0,"0"4"0,0 2 0,0 7 0,0-10 0,0 2 0,0 2 0,0 8-229,0-7 0,0-1 229,0 11 0,0-9 0,0 0 0,0-8 0,0-3 0,0-3 0,0-4 458,0-2-458,0 0 0,0-4 0,0-1 0</inkml:trace>
  <inkml:trace contextRef="#ctx0" brushRef="#br0" timeOffset="72545">18450 9842 24575,'0'22'0,"0"0"0,0 6 0,0 0 0,0 2 0,0-6 0,0 1 0,0 5 0,0 1 0,0-2 0,0 0-313,0-1 0,0-2 313,0 5 155,0-6-155,2 2 0,1-10 0,1 0 0,0-11 0,-1-2 0,-1-2 0,0 0 0</inkml:trace>
  <inkml:trace contextRef="#ctx0" brushRef="#br0" timeOffset="74383">19872 9708 24575,'0'22'0,"0"6"0,0 3 0,0-10 0,0 0 0,0 15 0,0 0 0,0-14 0,0 1 0,0 6 0,0-1 0,0 12 0,0-18 0,0-3 0,0-10 0,2 10 0,-2-10 0,4 4 0,-4-9 0,2 3 0,-2-2 0,0 4 0,0-2 0,0 12 0,0-8 0,0 8 0,0-11 0,0 3 0,0-5 0,0 1 0,0-3 0,0-2 0,0 0 0</inkml:trace>
  <inkml:trace contextRef="#ctx0" brushRef="#br0" timeOffset="76301">19776 9958 24575,'-32'-1'0,"0"0"0,1-1 0,-2 1 0,-5 0 0,1 1 0,9-2 0,-1-2 0,6 1 0,-2 1 0,11-3 0,-6-2 0,7 5 0,1-2 0,6 4 0,-1 0 0,0 0 0,-14 9 0,10-6 0,-8 9 0,15-10 0,3-1 0</inkml:trace>
  <inkml:trace contextRef="#ctx0" brushRef="#br0" timeOffset="108227">12352 3576 24575,'21'-13'0,"1"-2"0,-2 1 0,1-1-1122,-1-2 1,0-2 1121,0 1 0,0 0-681,2-3 0,0 0 681,-3-3 0,0 1 0,-2 6 0,0 1-15,0-5 1,-2 0 14,0 4 0,0 0 0,-3-2 0,0 1 0,3 1 0,-1-1-66,6-13 66,-2 8 0,-4 0 1002,-4 4-1002,-2 1 1620,-1 6-1620,-3 1 997,1 2-997,-3 0 81,0 0-81,0 3 0,-2-2 0,4 1 0,-3 1 0,4-5 0,-3 7 0,9 1 0,0 18 0,4 2 0,1 5 0,5 8 0,1 4 0,-2-4 0,2 2 0,-6-7 0,2 1 0,-1 0-742,1 0 1,1 0 0,-2-1 741,-1 1 0,-1 0 0,2-3 0,1 3 0,-2-3 0,-2 1 0,1-1 0,8 10 0,0-2 0,-6-6 0,-2-1 0,5 2 0,-2-4 0,-10-11 0,4 3 0,-8-10 0,0 2 0,-3-3 2224,-15-1-2224,-1-9 0,-9-3 0,-7-4 0,4 0 0,-3-3 0,-2-1 0,1 1-500,-2-1 1,1 2-1,-5-1 500,7 4 0,-2-1 0,-3-1 0,-2 0 0,0 1 0,3 2 0,3 1-1238,-6-1 0,3 4 1,1 0-1,-2 0 1238,0-2 0,-1-1 0,-2 1 0,2 1 0,5 2 0,0 1 0,3 2 0,1 1 0,-5-3 0,1 0 0,2 3 0,0 0 0,5 1 0,0 0 0,-2-2 0,3 2 0,8 2 1108,9 4-1108,3 14 5342,3 1-5342,4 6 0,16 5 0,2-14 0,3-2 0,-3 1 0,3-3 0,9 0 0,5-2 0,-2-1 0,-4-6 0,1-1-175,1 1 0,4 1 1,-4-2 174,2-1 0,-2-2 0,-7 1 0,2 0 0,-3 0 0,0 0 0,-1 0 0,5 0 0,-2 0 0,-9 0 0,-4 0 0,-6 0 0,-1 0 0,-3 0 524,2 0-524,-4 0 0,2 0 0,-2 0 0,0 0 0,-2 0 0</inkml:trace>
  <inkml:trace contextRef="#ctx0" brushRef="#br0" timeOffset="113399">12675 6191 24575,'-19'25'0,"-1"-1"0,2 2 0,-5 6 0,1 2 0,1-1 0,3-6 0,0-1 0,0 1 0,-2 4 0,1 1 0,4-7 0,5-5 0,-4 2 0,8-11 0,4-9 0,2 0 0</inkml:trace>
  <inkml:trace contextRef="#ctx0" brushRef="#br0" timeOffset="114365">12430 6207 24575,'27'22'0,"0"1"0,0 0 0,0-1 0,-4-2 0,1 0 0,3 2 0,6 4 0,2 2 0,-2-2 0,-5-4-1371,-3 1 0,-1-3 1371,5 1 0,-2-1 0,-3 2 871,-14-14-871,-1 1 112,-6-2 1,2-2 0,-5-3 0</inkml:trace>
  <inkml:trace contextRef="#ctx0" brushRef="#br0" timeOffset="116550">12673 9913 24575,'-27'28'0,"-1"2"0,7-9 0,-1-1 0,2 0 0,-4 6 0,3-3 0,-1-3 0,5-3 0,9-8 0,6-3 0,0-3 0,2 0 0</inkml:trace>
  <inkml:trace contextRef="#ctx0" brushRef="#br0" timeOffset="117802">12475 9921 24575,'18'20'0,"1"0"0,0-1 0,-2 2 0,2-1 0,2 4 0,3 1 0,-5-2 0,7 7 0,-16-20 0,1 0 0,-6-5 0,5 0 0,-7-3 0,0-1 0,-2 0 0,-1 0 0</inkml:trace>
  <inkml:trace contextRef="#ctx0" brushRef="#br0" timeOffset="127757">16258 6344 24575,'0'15'0,"0"5"0,0 3 0,0-1 0,0 3 0,0-8 0,0 7 0,0 7 0,0-3 0,0-8 0,0 1-200,0 6 0,0 3 0,0-4 200,0 0 0,0-8 0,0-3 0,0-5 0,0-1 0,0-6 0,0 1 600,0 0-600,0 0 0,0 0 0,0-1 0,0 1 0,0 0 0,0-1 0,0 1 0,0 0 0,0-15 0,0-9 0,-4-10 0,-3-11 0,2 0 0,3 10 0,0 0 0,-1-1-604,0 0 0,-2-1 1,1 1-1,1 2 604,1-8 0,1 5 0,1 12 0,0 1 0,2-17 0,5 15 0,2 1 0,15-11 0,2 9 0,-1 12 0,2 9 0,0 1 0,4 1 0,-4 1 0,-1 1 0,-5 5 2415,-14 0-2415,4 2 0,-3 9 0,-4-1 0,0 8 0,-4-3 0,-16 13 0,-4 2 0,5-9-322,0-4 0,-3 3 0,2-6 322,-7-6-252,2 0 0,-1 1 252,0-2 0,-9 5 0,38-21 0,4-4 0,10-2 941,6-2-941,-5 3 529,8 1-529,-4 4 0,4 2 0,-3 0 0,-1 0 0,-4 0 0,0 0 0,0 0 0,-4 2 0,0 3 0,-3 2 0,0 3 0,0 0 0,-3-1 0,-1 0 0,-2 0 0,-2 0 0,1 2 0,-3-2 0,2 6 0,-2-6 0,-3 5 0,0-2 0,-2 0 0,0 6 0,-6 3 0,0-3 0,-11 5 0,-3-9 0,-7 6 0,4-5 0,1-1 0,-9 0 0,13-4 0,-14 1 0,17-5 0,-5 0 0,7-1 0,-5 0 0,10-3 0,-7-2 0,1 0 0,-2 0 0,2 0 0,-5 0 0,1-4 0,-3-1 0,7-5 0,4-3 0,1 2 0,-1-3 0,6 6 0,-2 2 0,4 1 0,0 5 0,2-2 0</inkml:trace>
  <inkml:trace contextRef="#ctx0" brushRef="#br0" timeOffset="129761">16370 2566 24575,'-12'18'0,"4"-1"0,-3 5 0,-3 4 0,-5 3 0,0 2 0,2-3 0,-1 7 0,0-2-728,3-6 1,-2 3-1,1-2 1,3-8 727,0 0 921,9-8-921,-1-5 0,3-1 0,2-4 0</inkml:trace>
  <inkml:trace contextRef="#ctx0" brushRef="#br0" timeOffset="130629">16149 2662 24575,'20'20'0,"-1"-1"0,0 1 0,4 9 0,1 3 0,0-1 0,1-1 0,1-1 0,-1 1-1170,-2 3 0,-1 0 1,-3-6 1169,3 2 1097,1 2-1097,0-2 575,-8-11-575,-5-7 0,-8-8 0,0-3 0,-2 2 0</inkml:trace>
  <inkml:trace contextRef="#ctx0" brushRef="#br0" timeOffset="132295">16325 10350 24575,'-16'35'0,"0"-1"0,0 1 0,0-1 0,0 0 0,1 1 0,1-3 0,-1 1 0,0-3 0,-1 1 0,0-2 0,4-6 0,0 3 0,3-8 0,6-7 0,0-2 0,3-7 0</inkml:trace>
  <inkml:trace contextRef="#ctx0" brushRef="#br0" timeOffset="133287">16055 10485 24575,'28'16'0,"1"6"0,2 3 0,0-1 0,1-1-1208,-8-4 0,1 1 1,-3-2 1207,-1-2 0,-2-2 0,8 4 365,-9-6 0,1 1-365,1 2 683,13 5-683,-22-12 0,0-1 0,-6-4 0,-4-1 0</inkml:trace>
  <inkml:trace contextRef="#ctx0" brushRef="#br0" timeOffset="146191">19557 10488 24575,'-23'0'0,"-12"0"0,8 0 0,-1 0-1284,0-1 0,-1 2 1284,-1 0 0,0 1 0,3 4 0,0 3 0,-5 3 0,0 6 0,5 7 0,0 6 0,2-3 0,1-5 0,1 1 0,5 0 0,0 2 0,5-1 626,9 13-626,4-14 233,0-2 1,4 0-234,13-7 0,5-2 0,10 8 0,-2-8 0,4-3 0,6-7 0,-1-3-777,-16 2 1,0-1 776,18 0 0,-2-2 0,-1 1 0,-12-3 0,2-3 0,-1 1 0,-2 1 0,-1-1 0,11-4 0,-3-1 1209,-7-1-1209,-6 5 145,-1 1-145,8 0 0,-12 5 0,5-2 0,-18 2 0</inkml:trace>
  <inkml:trace contextRef="#ctx0" brushRef="#br0" timeOffset="147424">19180 6007 24575,'-2'20'0,"-4"-1"0,-2 7 0,-4 4 0,2-6 0,-1 3 0,2-1 0,0-1 0,0 1 0,-3 7 0,-2 2 0,4-3 0,2 7 0,-1-18 0,2-1 0,6-4 0,-3-8 0,4-6 0,0 0 0</inkml:trace>
  <inkml:trace contextRef="#ctx0" brushRef="#br0" timeOffset="148260">18979 6016 24575,'15'14'0,"2"2"0,4 5 0,2 3 0,-1-1 0,3 5 0,0 1 0,1-1 0,-2-1 0,0-2 0,-1-2 0,0 1 0,1 0-242,-1 1 1,2 2 0,0 0 0,-3-3 0,-1-5 241,-1-4 0,-2-3 197,0 1 0,-1-2-197,6 6 50,-7-7 0,-15-8 0,0 0 0</inkml:trace>
  <inkml:trace contextRef="#ctx0" brushRef="#br0" timeOffset="149363">19110 2631 24575,'-4'31'0,"-1"-1"0,-2 1 0,0 3 0,-1-2 0,-1 0 0,-1 1 0,0 2 0,-1 2 0,2-3 0,1-9 0,1-1 0,1-1 0,0-3 0,-1 7 0,5-25 0</inkml:trace>
  <inkml:trace contextRef="#ctx0" brushRef="#br0" timeOffset="150412">18891 2660 24575,'29'21'0,"-13"-7"0,1 1 0,2 4 0,0 2 0,-1-1 0,3 4 0,0-1 0,-4-3 0,0 1 0,1-1 0,7 6 0,0-2 0,-5-5 0,0-1 0,4 3 0,-2-2 0,1-5 0,-2 2 0,1-1 0,2-3 0,-5 1 0,-3-1 0,-4-7 0,-4 3 0,2-4 0,-6 0 0,1-2 0</inkml:trace>
  <inkml:trace contextRef="#ctx0" brushRef="#br0" timeOffset="157583">13570 702 24575,'2'-30'0,"0"1"0,3-11 0,-1 14 0,0 2 0,9 4 0,-3 0 0,1 1 0,4 4 0,7-13 0,-14 25 0,15-3 0,-8 5 0,9-1 0,-4 16 0,1 4 0,4 9 0,-4-6 0,-2 0 0,0 7 0,-12-13 0,16 17 0,-15-18 0,15 12 0,-17-22 0,14 1 0,3-2 0,-3 1 0,4 0 0,-1-2 0,-9-2 0,9 0 0,-9 0 0,3 0 0,-11 0 0,-1 0 0,-2-2 0,5-15 0,-5-11 0,4-2 0,-5 9 0,0 1 0,1-5 0,0 3 0,-3 6 0,0 13 0,0 0 0,0 2 0</inkml:trace>
  <inkml:trace contextRef="#ctx0" brushRef="#br0" timeOffset="159366">14440 376 24575,'39'0'0,"1"0"0,-2 0 0,0 0 0,-4 0 0,-1 0 0,-5 0 0,-3 0 0,0 2 0,-5 6 0,0 3 0,-8 4 0,-1 9 0,-3 1 0,-4 1 0,-2-5 0,-2-3 0,-7 1 0,4-5 0,-5-2 0,2-10 0,10 0 0,10-2 0,10-3 0,6 0 0,-3 2 0,0 0 0,6-2 0,0 0 0,-11 3 0,-1 0 0,6 0 0,10 8 0,-20 1 0,6 7 0,-20 22 0,-3-14 0,-2-3 0,-1 0 0,-12 2 0,-1-4 0,-1 0 0,-11 6 0,-2-5 0,-1-3 0,2-4 0,7-8 0,0-1 0,0-1 0,2-3 0,-2 0 0,1 0 0,-1 0 0,-1 0 0,0 0 0,-12 0 0,20 0 0,-4 0 0,10 0 0,-6 0 0,11-1 0,0 0 0,2-1 0</inkml:trace>
  <inkml:trace contextRef="#ctx0" brushRef="#br0" timeOffset="161199">15312 596 24575,'0'14'0,"16"14"0,4 3 0,-1-3 0,3 2 0,5-3 0,8-14 0,-13-7 0,0-2 0,-1 1 0,-1-1 0,5 0 0,-2-3 0,11-6 0,-7 2 0,1-7 0,-15 1 0,12-13 0,-14 5 0,12-4 0,-18 7 0,1-9 0,-3 9 0,-1-9 0,-2 12 0,-14-2 0,-5-1 0,1-3 0,-4 4 0,-3 1 0,-6-1 0,7 6 0,0 1 0,-13-4 0,16 4 0,0 0 0,-10 6 0,16-2 0,-7 2 0,9 8 0,7-3 0,-6 6 0,5-5 0,3 3 0,-2-5 0,4 4 0,0-4 0,0 8 0,-2 6 0,2-3 0,-2-1 0,4-10 0,0-2 0,0-1 0</inkml:trace>
  <inkml:trace contextRef="#ctx0" brushRef="#br0" timeOffset="161869">15956 762 24575,'0'0'0</inkml:trace>
  <inkml:trace contextRef="#ctx0" brushRef="#br0" timeOffset="163288">16211 642 24575,'0'21'0,"0"1"0,3 1 0,18 8 0,6-3 0,-11-3 0,1-2-490,12-3 1,1-6 489,1-12 0,-12-10 0,-2-2 0,5-5 160,-3 0 1,-1-2-161,-3-20 0,-7 16 0,-1-1 0,-1 0 0,-1 1 81,0-1 0,-4-1-81,-9-7 0,-5 1 0,-7 5 0,-10 0 0,-5 6 0,11 17 0,-2 5 0,-1-4 0,1 2 0,-11 6 496,16 1-496,9 15 0,1-2 0,11 3 0,1-13 0,0-8 0</inkml:trace>
  <inkml:trace contextRef="#ctx0" brushRef="#br0" timeOffset="164540">16693 622 24575,'0'24'0,"0"0"0,0-3 0,0 2 0,5 10 0,2 4 0,7-7 0,13-5 0,4-5 0,-6 7 0,2-6 0,7-20 0,2-12 0,-12-1 0,-1-4 0,-2 0 0,-2 0 0,0-1-251,2-1 1,2-1-1,-5 1 251,-1-6 0,-3-1 0,-8-3 0,-3 1 0,2 0 0,-5 0 0,-4 1 0,-13 6 0,-4 8 0,-14-7 0,13 15 0,-2 2 0,-6-2 0,-3 1 0,6 1 0,0 1 0,1 1 0,2 0 0,-2 2 0,7 1 0,2 4 752,7-3-752,4 2 0,5-2 0,1 10 0,0-3 0,0 9 0,2-7 0,-2-6 0,2-4 0</inkml:trace>
  <inkml:trace contextRef="#ctx0" brushRef="#br0" timeOffset="165942">17204 587 24575,'0'26'0,"0"0"0,2 2 0,2-1 0,-1-5 0,0-1 0,12 15 0,8-25 0,2-3 0,-2-2 0,5 0 0,-2-1 0,-7-5 0,19-7 0,-12 0 0,9-4 0,-17 2 0,5-9 0,-3-17 0,-8 13 0,-2-1 0,-3 1 0,-3-1 0,-1 3 0,-1 0 0,-2-10 0,-1 6 0,0 1 0,-4-5 0,-1 8 0,-2 1 0,-9 8 0,-15 2 0,-3 3 0,2 2-440,-2 1 0,0 0 440,9 3-171,3 2 0,2 0 171,-6 2 0,-4 2 0,22-2 0,6 2 0,0-2 864,2 1-864,1 4 358,0-4-358,1 4 0,4-5 0,-2-2 0,0 0 0</inkml:trace>
  <inkml:trace contextRef="#ctx0" brushRef="#br0" timeOffset="170300">18381 453 24575,'-10'0'0,"-20"4"0,-6 5 0,8 2 0,-1 1 0,3-3 0,-3-1 0,3 2 0,0 4 0,4 1 0,-2 4 0,8 2 0,5-6 0,9 17 0,9-10 0,-1 8 0,6-10 0,10 1 0,3-3 0,0-10 0,1-1 0,8 1 0,-13-7 0,0-2 0,7 1 0,0 0 0,-3-2 0,-10 1 0,-15-3 0,-18-3 0,-6 0 0,-2-1 0,-11-2 0,13 3 0,1 0 0,11 4 0,6 0 0,8 2 0,8-2 0,4 0 0,5 0 0,6-1 0,-13 4 0,4-2 0,-14 2 0</inkml:trace>
  <inkml:trace contextRef="#ctx0" brushRef="#br0" timeOffset="171582">18504 691 24575,'30'0'0,"-7"-7"0,2-2 0,12 2 0,-13-1 0,-7-1 0,-14 2 0,-1 2 0,-3-2 0,-8 1 0,-13 2 0,3 0 0,-10 4 0,13 0 0,-2 0 0,-1 4 0,-3 11 0,4-1 0,-1 9 0,12-8 0,0 8 0,3 1 0,0-6 0,-1 6 0,3-4 0,6-16 0,3 2 0,13 1 0,5-2 0,7 2 0,-6 0 0,-2-1 0,1-1 0,-13-1 0,-1 1 0,-2-1 0,-3-1 0,0 0 0,-2-2 0,3 2 0,3-3 0,5 2 0,-2-2 0,-1 0 0,-6-2 0,2 0 0,-1 0 0,-3 0 0,0 2 0</inkml:trace>
  <inkml:trace contextRef="#ctx0" brushRef="#br0" timeOffset="173192">18750 715 24575,'0'36'0,"0"-15"0,2 7 0,-2-20 0,2-6 0,-2-36 0,0 9 0,2-8 0,1 1 0,0 3 0,2-3 0,2 21 0,-4 5 0,4 4 0,-3 0 0,2 2 0,11 0 0,-6 0 0,8 4 0,-10 1 0,0 3 0,4 8 0,-5-4 0,2 4 0,-5-2 0,2 5 0,0 5 0,-2-3 0,-1-3 0,-4-10 0,0-2 0,2-2 0,-1-3 0,1 1 0,4 8 0,-4-3 0,2 4 0,0-1 0,-4-5 0,2 3 0,-2-4 0,0-2 0,0-1 0</inkml:trace>
  <inkml:trace contextRef="#ctx0" brushRef="#br0" timeOffset="175687">18995 739 24575,'10'0'0,"18"0"0,-6 0 0,1 0 0,-2 0 0,-1 0 0,4 0 0,-2 0 0,-6 0 0,6-4 0,-11 4 0,3-6 0,-10 4 0,-3-3 0,-1-3 0,0-4 0,0 2 0,-10-13 0,-5 7 0,-3-3 0,0 7 0,6 10 0,-2 0 0,-2 2 0,-6 0 0,-5 2 0,4 3 0,-3 6 0,11 0 0,2 1 0,-4 3 0,11-7 0,-4 5 0,10-8 0,0 3 0,0 0 0,0 2 0,4 1 0,3 1 0,-1 0 0,4-2 0,1 2 0,3-2 0,2 1 0,-3-1 0,2-3 0,-6 0 0,11-1 0,-3-1 0,-1-1 0,13 3 0,-13 0 0,4-1 0,-8 1 0,-6-2 0,2 0 0,-2-2 0,-1-1 0,-3-2 0,-1 0 0</inkml:trace>
  <inkml:trace contextRef="#ctx0" brushRef="#br0" timeOffset="177210">19350 568 24575,'-8'11'0,"4"0"0,-1 1 0,4-5 0,-1 2 0,2-5 0,3 0 0,5-2 0,3-1 0,4-1 0,11 0 0,-9 0 0,12 0 0,-8 8 0,-4-2 0,-3 6 0,-8-3 0,2 3 0,-3-4 0,0 0 0,-1-4 0,-1 2 0,2-2 0,0 3 0,-1 1 0,0 7 0,-1-6 0,-1 5 0,-2-10 0,0 3 0,-4-3 0,-6 6 0,0-5 0,-21 12 0,15-11 0,-15 12 0,16-13 0,3 1 0,5-4 0,3-2 0,0 0 0,1 0 0,-3 2 0,4-2 0,-2 2 0</inkml:trace>
  <inkml:trace contextRef="#ctx0" brushRef="#br0" timeOffset="190568">11956 3917 24575,'-21'-7'0,"1"1"0,-3 0 0,-1 0 0,-13-1 0,-1 0 0,13 2 0,0 2 0,5 1 0,-1 4 0,-9 12 0,-2 8 0,3-1 0,6-7 0,0 2 0,-1 3 0,-4 4 0,1 1 0,4-1 0,-1 7 0,5-3 0,4-3 0,1-1 0,0 1 0,3-2 0,3 3 0,5-2 0,0 1 0,0 11 0,1-12 0,2 0 0,0 6 0,4-9 0,4 0 0,2 7 0,0-8 0,1-2 0,5-1 0,5-2 0,1-2 0,-1 1 0,11-2 0,0-2 0,-2-7 0,-8 0 0,-1-2 0,5-4 0,-9-14 0,-1-2 0,-5 2 0,2-9 0,-5-1 0,-8 13 0,-10-14 0,1 16 0,-10 0 0,4 6 0,-6-1 0,7 5 0,-4-3 0,12 5 0,0-1 0,2 1 0,0-4 0,4 0 0,9-5 0,18 3 0,-7 0 0,14-1 0,-20 6 0,0 0 0,-5 2 0,-7 0 0,-1 0 0</inkml:trace>
  <inkml:trace contextRef="#ctx0" brushRef="#br0" timeOffset="192035">11911 4307 24575,'26'-12'0,"1"-2"0,-2 1 0,-5 6 0,-2-1 0,13-12 0,-6 3 0,-18 12 0,-3-2 0,-3 2 0,-6-2 0,-3 4 0,-6-3 0,-23 1 0,13 1 0,-2 1 0,1 0 0,-1 2 0,-3-1 0,10 2 0,3 0 0,-3 6 0,9-1 0,-2 5 0,8-1 0,1 3 0,1 16 0,2-9 0,0 16 0,0-20 0,7 19 0,-1-15 0,5 9 0,-1-14 0,0 0 0,5-1 0,1 1 0,0 0 0,13 6 0,-20-15 0,4 2 0,-5-4 0,3 3 0,-6-6 0,-1 0 0,2 0 0,-2 0 0,1 0 0,-3 0 0,2 0 0</inkml:trace>
  <inkml:trace contextRef="#ctx0" brushRef="#br0" timeOffset="194538">12159 4254 24575,'0'25'0,"0"-3"0,0 3 0,0 5 0,0 0 0,0-5 0,0 0 0,0-1 0,0-3 0,0-11 0,0 0 0,0-10 0,0-28 0,0-10 0,0 5 0,1-1 0,0-7 0,2 5 0,2 14 0,1 1 0,0-6 0,0 3 0,7-1 0,-4 11 0,-1 2 0,0 4 0,-1 1 0,-1 7 0,-2-2 0,1 2 0,4 0 0,-2 0 0,11 4 0,0 9 0,3 9 0,-5-1 0,-3 9 0,-10-16 0,1 5 0,-4 7 0,0-15 0,0 17 0,0-20 0,0 3 0,0-5 0,0 0 0,0-1 0,0 0 0,0 1 0,0 2 0,0-4 0,0 3 0,0-3 0,0 3 0,0-2 0,0 7 0,0-6 0,0 3 0,0 7 0,0-10 0,1 8 0,0-10 0,0 6 0,-1-7 0,0 5 0</inkml:trace>
  <inkml:trace contextRef="#ctx0" brushRef="#br0" timeOffset="196756">12532 4348 24575,'37'-4'0,"-11"0"0,6-6 0,-1 0 0,-6 2 0,9-8 0,-27 12 0,-1 2 0,-3-3 0,-1 2 0,0-4 0,-2 2 0,0-5 0,-10-29 0,5 22 0,-7-21 0,-4 32 0,-7 4 0,-6-2 0,1 4 0,3 0 0,-11 0 0,9 2 0,-2 1 0,17 1 0,6 0 0,2-1 0,4 1 0,-8 29 0,1-7 0,1-3 0,-1 0 0,0 2 0,1-7 0,2-4 0,2 0 0,2-2 0,6-1 0,11-1 0,13 4 0,-6-3 0,8 9 0,-12-6 0,-2 0 0,-4-3 0,-6-5 0,-1 2 0,1-4 0,-2 2 0,0-3 0,12 6 0,-6-4 0,6 5 0,-7-6 0,-2-2 0,1 0 0,-4-2 0,-1 0 0,-1 0 0,-1 0 0,-1 0 0</inkml:trace>
  <inkml:trace contextRef="#ctx0" brushRef="#br0" timeOffset="199301">13243 4295 24575,'25'-1'0,"0"0"0,-1-5 0,0-2 0,1 2 0,-1-1 0,-5-3 0,-2 0 0,9-3 0,-13 3 0,-9 3 0,-2 0 0,-2 3 0,-2-8 0,-3 5 0,-1-6 0,-3 6 0,0-1 0,0 4 0,-2-5 0,-1 3 0,-3 2 0,0 1 0,-22 3 0,0 0 0,11 2 0,0 1 0,-9 2 0,8 5 0,15-2 0,2-2 0,8 0 0,0 7 0,2 0 0,0 5 0,0 0 0,0 17 0,0-12 0,0 11 0,0-19 0,0-3 0,0 2 0,2-5 0,1 6 0,1-6 0,3 5 0,0-5 0,10 10 0,-8-10 0,6 4 0,-7-7 0,3 1 0,4-1 0,5 0 0,-6-3 0,4-1 0,-12-2 0,-1 0 0,-1 0 0,5 0 0,-4 0 0,6 0 0,-1 0 0,-1 0 0,2 0 0,-5 0 0,1 0 0,-1 0 0,-2 0 0,0 0 0,-2 0 0</inkml:trace>
  <inkml:trace contextRef="#ctx0" brushRef="#br0" timeOffset="200778">13668 4136 24575,'0'8'0,"-8"22"0,2 1 0,-4 8 0,2-11 0,7-13 0,-8 10 0,8-9 0,-3 4 0,4-12 0,0-4 0,0-1 0,-6 17 0,0-1 0,-3 13 0,2-13 0,5-4 0,-2-6 0,4-3 0,-4 14 0,3-7 0,-1 7 0,2-10 0,0-6 0,0-2 0</inkml:trace>
  <inkml:trace contextRef="#ctx0" brushRef="#br0" timeOffset="202510">13572 4206 24575,'21'33'0,"-1"-1"0,1 1 0,-3-3 0,-1 0 0,-1-5 0,-4-7 0,-1-4 0,3 9 0,-8-15 0,-2-4 0,0 4 0,0-2 0,-1 0 0,1-1 0,-1-1 0,3 4 0,0 0 0,4 6 0,-3-7 0,-1 1 0,1-2 0,3 2 0,-2 0 0,1-3 0,-7-2 0,0-2 0,-2 0 0</inkml:trace>
  <inkml:trace contextRef="#ctx0" brushRef="#br0" timeOffset="209691">13856 4205 24575,'0'21'0,"3"2"0,3-1 0,-2-2 0,10 12 0,-9-3-415,2-9 1,1 0 414,-4 0 0,0 0 0,2 0 0,1 0 0,-4 0 0,1-1 0,5 18 0,-3 1 0,1-2 0,-3-17 0,-1 2 102,1 3 0,1 1-102,-1-2 0,1 2 0,0 1 0,-1 0 0,0-3 0,0-1 0,2 9 0,-1-9 625,-3-11-625,0-6 0,-2-2 0,0-3 0,0-6 0,0-8 0,0-9 0,-3-3 0,2-9 0,-3 4 0,-1-1 0,4 11 0,0-1-604,-3-11 0,-1 0 604,2 13 0,2 0 0,-1-3 0,0 1 0,-1-1 0,0 0 0,2 1 0,1 0-264,-2-18 264,2 4 0,0 2 0,0 12 0,0 1 0,0-10 0,0-1 0,0 19 1191,1 9-1191,7 3 281,-1 1-281,8 0 0,-3 0 0,3 0 0,3 2 0,-2 1 0,-1 2 0,-1 2 0,-4-1 0,1 2 0,-4 0 0,-1-1 0,-2 1 0,0 1 0,-2 2 0,0-1 0,-2 4 0,0-2 0,-4 3 0,-7-2 0,-3 2 0,-8-4 0,6 0 0,-2-3 0,-1-2 0,3-2 0,2-1 0,-2-4 0,3-8 0,-2 1 0,-6-11 0,10 8 0,-3-2 0,9 5 0,2 4 0,0 2 0,3 0 0,-2 2 0</inkml:trace>
  <inkml:trace contextRef="#ctx0" brushRef="#br0" timeOffset="211224">14180 4281 24575,'0'30'0,"0"9"0,1-19 0,2 1 0,0 14 0,2-12 0,0-8 0,-4-10 0,1 5 0,-2-9 0,0-17 0,0-6 0,0-5 0,0-5 0,0-6 0,0 2 0,0 0 0,0 1 0,-1 4 0,0 0 0,3 5 0,4 2 0,6 5 0,13-6 0,-7 13 0,5 2 0,-15 8 0,0 2 0,0 0 0,1 7 0,-4-5 0,0 5 0</inkml:trace>
  <inkml:trace contextRef="#ctx0" brushRef="#br0" timeOffset="212801">14407 4263 24575,'28'0'0,"4"-1"0,3 0 0,-8-4 0,0 0 0,7 2 0,-5-2 0,-12-7 0,-15 4 0,-6-2 0,-3 2 0,-5-4 0,-6 5 0,-3-1 0,-3 0 0,-4 0 0,4 0 0,0 1 0,-12-1 0,19 5 0,-10-2 0,19 5 0,2 7 0,-3-1 0,7 21 0,0-5 0,2 7 0,0-4 0,0-10 0,8 12 0,1 1 0,-3-4 0,4 0 0,0-2 0,-4-7 0,2-4 0,-1 0 0,6 3 0,-3-9 0,14 7 0,-10-7 0,5 4 0,-10-5 0,-3-1 0,5 0 0,-3-2 0,8 2 0,-9-2 0,7 1 0,-10-2 0,4 0 0,-4 1 0,-2 0 0,0 0 0</inkml:trace>
  <inkml:trace contextRef="#ctx0" brushRef="#br0" timeOffset="214395">14889 4111 24575,'-19'0'0,"1"0"0,-6 1 0,-1 0 0,4 1 0,-17 3 0,35-2 0,-1 5 0,9 13 0,2 1 0,0 1 0,1-9 0,-4-10 0,7 4 0,-4-4 0,11 7 0,4 1 0,-7-2 0,9 1 0,-15-5 0,1 1 0,4 5 0,-8-2 0,6 5 0,-7-7 0,3 11 0,-6-9 0,5 8 0,-7-11 0,0 1 0,0-2 0,-7 4 0,-1-2 0,-5 1 0,-22 4 0,20-8 0,-14 4 0,26-9 0,0 0 0,1 0 0,0 0 0</inkml:trace>
  <inkml:trace contextRef="#ctx0" brushRef="#br0" timeOffset="-211392.73">15052 4141 24575,'-31'0'0,"12"0"0,4 0 0,10 0 0,3 2 0,1 6 0,-3 7 0,3 11 0,-3-9 0,4-1 0,0-12 0,4 4 0,1-3 0,3 3 0,1-4 0,8 2 0,-5-1 0,6 1 0,-4-1 0,20 10 0,-13-7 0,13 8 0,-20-7 0,-1 4 0,-3-1 0,1 3 0,-6-2 0,-1-4 0,-2 0 0,-2-5 0,0 1 0,0 0 0,0 2 0,-6 3 0,-4 2 0,-1 1 0,0-5 0,5-2 0,-1 0 0,2-4 0,-2 2 0,-6-4 0,-3 0 0,1 0 0,-4 0 0,14 0 0,-5 0 0,7 0 0,0 0 0,1-1 0,-3 0 0,1 0 0,-1 1 0,-3 0 0,3 0 0,-4 0 0,2 0 0,1-4 0,1 3 0,4-2 0,0 3 0</inkml:trace>
  <inkml:trace contextRef="#ctx0" brushRef="#br0" timeOffset="-209839.73">15299 4188 24575,'0'33'0,"0"0"0,5 2 0,-5 3 0,1-3 0,5-13 0,-3-5 0,-1-10 0,0 4 0,-2-7 0,0-1 0,0 1 0,2 0 0,2 20 0,-2-14 0,4 17 0,-5-19 0,1 2 0,-1-5 0,0 0 0,0-5 0</inkml:trace>
  <inkml:trace contextRef="#ctx0" brushRef="#br0" timeOffset="-209023.73">15330 4066 24575,'0'0'0</inkml:trace>
  <inkml:trace contextRef="#ctx0" brushRef="#br0" timeOffset="-207106.73">15453 4290 24575,'0'39'0,"0"-2"0,0-5 0,4-6 0,1-18 0,8 4 0,-3-6 0,7 6 0,8-7 0,-6 1 0,12-4 0,7-5 0,-19 1 0,14-3 0,-31 3 0,2-1 0,-4-1 0,0-12 0,0-13 0,0 4 0,0-2 0,0-11 0,-4-1 0,-4 25 0,-12-4 0,-6 6 0,-2 0 0,-2-3 0,3 7 0,3 2 0,5 6 0,7 0 0,1 2 0,6 4 0,3 4 0,-2-2 0,1-1 0</inkml:trace>
  <inkml:trace contextRef="#ctx0" brushRef="#br0" timeOffset="-204489.73">15767 4216 24575,'0'23'0,"0"0"0,0 7 0,0 1 0,0 1 0,0-5 0,0-6 0,0-9 0,2 2 0,0-6 0,0 3 0,0-7 0,0 0 0,-2-4 0,2 0 0,-2-5 0,0-4 0,0-3 0,0-3 0,0-5 0,0-2 0,0-16 0,0 14 0,0 0 0,0-12 0,0 1 0,0 9 0,0-4 0,2 14 0,0 11 0,1-1 0,1 6 0,-1 0 0,4 0 0,1 0 0,4 0 0,1 2 0,11 8 0,-9-4 0,10 5 0,-18-7 0,7 4 0,-9-4 0,5 4 0,-7-4 0,9 11 0,-6-6 0,8 11 0,-10-9 0,0-2 0,-2-2 0,0 4 0,0-1 0,1 5 0,-2-3 0,1-2 0,-1 1 0,1-3 0,-2-2 0,0-2 0,1 2 0,0-2 0,0 2 0,1 1 0,0 2 0,2 0 0,-2-1 0,0-2 0,0 0 0,-2-2 0,2-2 0,-2 0 0</inkml:trace>
  <inkml:trace contextRef="#ctx0" brushRef="#br0" timeOffset="-198234.73">10998 3695 24575,'10'21'0,"0"-5"0,1 4 0,3-2 0,-9-10 0,5 4 0,-6-9 0,-1 1 0,0-1 0,-2 1 0,1-2 0,-2 2 0,2-4 0,-2 2 0</inkml:trace>
  <inkml:trace contextRef="#ctx0" brushRef="#br0" timeOffset="-196874.73">11060 3718 24575,'23'20'0,"-6"-6"0,-9-7 0,-2-1 0,-4 0 0,2-2 0,0 3 0,2-5 0,-2 2 0,-1-3 0</inkml:trace>
  <inkml:trace contextRef="#ctx0" brushRef="#br0" timeOffset="-194740.73">16174 3757 24575,'-4'5'0,"0"2"0,0-3 0,1 1 0,1-1 0,0 0 0,0-2 0,2 0 0,-4 0 0,-2 4 0,0 0 0,-3 0 0,0 5 0,-1 1 0,-1-2 0,1 2 0,4-8 0,2 3 0,0-2 0,2-2 0,0 0 0</inkml:trace>
  <inkml:trace contextRef="#ctx0" brushRef="#br0" timeOffset="-192696.73">16266 3829 24575,'-23'4'0,"3"3"0,0 0 0,7 1 0,10-4 0,1 0 0,-3-2 0,4 1 0,-2-1 0,1 0 0,2 2 0,-3-3 0,-1 3 0,0 0 0,-4 3 0,3-2 0,1 3 0,-1-2 0,2-2 0,-3 4 0,2-1 0,0-1 0,1 2 0,0-2 0,1 1 0,0-2 0,-1-3 0,2 1 0,-1-2 0,2 0 0</inkml:trace>
  <inkml:trace contextRef="#ctx0" brushRef="#br0" timeOffset="195053.27">9345 3443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7:15:52.624"/>
    </inkml:context>
    <inkml:brush xml:id="br0">
      <inkml:brushProperty name="width" value="0.05292" units="cm"/>
      <inkml:brushProperty name="height" value="0.05292" units="cm"/>
      <inkml:brushProperty name="color" value="#FF0000"/>
    </inkml:brush>
  </inkml:definitions>
  <inkml:trace contextRef="#ctx0" brushRef="#br0">17750 7201 24575,'51'0'0,"-1"0"0,-2 0 0,-7 0 0,6 0 0,-7 0 0,6 4 0,-10 0 0,0 1 0,8 5 0,15 2 0,-27-7 0,1 2 0,-5-6 0,-1 3 0,-5-4 0,0 3 0,0-2 0,0 2 0,-4-3 0,3 0 0,-7 0 0,3 0 0,-1 0 0,-2 0 0,3 0 0,0 0 0,-3 0 0,13 0 0,-8 0 0,5 0 0,-3 0 0,-3 0 0,0 0 0,3 0 0,-3 0 0,0 0 0,3 0 0,-7 0 0,7 0 0,-3 0 0,4 0 0,0 0 0,4 0 0,-2 0 0,2 0 0,1 0 0,11 0 0,-4 0 0,1 0 0,8 0 0,-11 0 0,-4 0 0,-14 0 0,3 0 0,-5 0 0,7 0 0,0 0 0,-2 0 0,-3 0 0,-9 0 0,-2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5T07:26:11.98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
  </inkml:definitions>
  <inkml:trace contextRef="#ctx0" brushRef="#br0">2804 11201 24575,'-24'46'0,"1"0"0,0-1 0,-1 1 0,-1 4 0,-3 1 0,5-9 0,-5 6 0,-1 3 0,-1-1 0,2-4-1171,0-2 1,0-2 0,-1-1 0,0 1 1170,-3 6 0,-1 1 0,0 0 0,-1-1 0,2-1 0,0-1 0,-1 1 0,0 1 0,3-5 0,0 3 0,-1-1 0,0 0 0,2-1 0,-4 6 0,1-2 0,0 0 0,2-2 0,3-6 0,0-2 0,1 0 0,0 1 357,1 0 0,1 0 0,0 0 0,1-4-357,-9 13 0,2-4 0,-1 0 0,1-2 0,4-6 0,1-1 380,2-6 1,4-7-381,6-11 0,1 5 0,3-9 0,3 1 0,4-5 0</inkml:trace>
  <inkml:trace contextRef="#ctx0" brushRef="#br0" timeOffset="2414">2819 11235 24575,'34'47'0,"-1"-1"0,1 1 0,-1-1 0,-3-5 0,-1-1 0,0-2 0,-2 0 0,3 2 0,-1-1 0,0-1-811,-4-5 1,0 0 0,2 1 810,0 0 0,2 2 0,1 1 0,-1-2 0,6 7 0,0-1 0,2 3 0,1-2 0,2 4 0,0-2 0,-4-3 258,-3-6 1,-3-3 0,2 1-259,8 5 0,2 1 0,-3-4 200,4 1 1,-2-4-201,-4-3 0,-1-2 0,-5-4 0,-6-3 0,-7-5 1254,-7-4-1254,-3-6 0,-5 0 0,-1-2 0,0 2 0,-1 1 0,4-1 0,-2 1 0,2-1 0,1 3 0,11 21 0,0-7 0,13 26 0,-13-24 0,9 12 0,-5-5 0,-3-10 0,1 1 0,-11-17 0,-4 0 0,5 11 0,-2 0 0,2 4 0,0-2 0,-1-4 0,-1 1 0,-1-3 0,-4-4 0,-2-6 0</inkml:trace>
  <inkml:trace contextRef="#ctx0" brushRef="#br0" timeOffset="4473">4336 13054 24575,'0'21'0,"0"2"0,0 14 0,0 16 0,0 4 0,0-24 0,0 0 0,0 7 0,0 5 0,0-5 0,0-5 0,0 0 0,0 23 0,0 1 0,0-19 0,0 2 0,0 3 0,0 3 0,0 0 0,-2-6 0,-1-1 0,1-1 0,2 6 0,-1-1-222,-4 12 0,0-7 222,4-21 0,-2 5 0,0-9 0,2 3 0,-5-8 0,5 4 0,-5-4 444,2 4-444,-3-3 0,3 3 0,-2-4 0,3 3 0,-1-2 0,-2 3 0,2 10 0,-3 0 0,4-3 0,0-6 0,3-19 0,0 3 0,0-4 0,0 1 0,-2 1 0,1-1 0,-2 11 0,6 17 0,3 14 0,0-5 0,-2-12 0,-1 1-433,2 18 0,1 7 1,-1-10 432,2 0 0,-6 7 0,6-18 0,-7 8 0,4-21 0,-4 2 0,0-16 0,0-1 324,0-2 1,0-3-1,0-1 1</inkml:trace>
  <inkml:trace contextRef="#ctx0" brushRef="#br0" timeOffset="8505">1365 13401 24575,'0'34'0,"0"-3"0,0 7 0,0 9 0,0 11 0,0 3 0,0-7 0,0-8 0,0-3 0,0 3 0,-1 5 0,0 4 0,0 1 0,4-1 0,4-5 0,2 0 0,2-3 0,-3-5 0,0 2 0,0 0-617,2-2 1,1 7 0,0-2-1,-2-9 617,3 12-243,-4-7 1,-1-1 242,3 12 0,-1-6 0,1 0 0,1 4 0,0-6 0,-1 0 0,-2-15 0,0-2 0,1 7 0,0-2 1770,1 0-1770,-3-7 1181,-4-2-1181,6 8 0,-2 2 0,-3 4 0,4-4 0,0 2 0,-6-5 0,0-4 0,2 6 0,-1 16 0,-3-38 0,0 3 0,0 2 0,0-4 0,0 0 0,0-8 0,0-4 0,15 0 0,28-10 0,9 3 0,-6 1 0,9-1 0,-1 0 0,-8 2 0,-1 1 0,0 0-316,9-1 1,1 1 0,-1 0 315,1 0 0,0 0 0,0 0 0,-5 3 0,0 0 0,-2-1 0,11-1 0,-2 0 0,-13 2 0,1 0 0,-5 0 0,-4 0 0,-3 0 0,4 0 0,0 0 0,-1 0 0,-2 0 0,18 0 0,-14 0 0,-6 0 0,0 0 0,6 0 0,-7 0 0,1 0 0,1 0 0,-1 0 0,3 0 473,-2 0 0,-2 0-473,-12 0 0,12 0 0,-12 0 0,7 0 0,-14 0 0,11 0 0,-8 0 0,17 0 0,1-3 0,-3-1 0,6 1 0,6-6 0,2 1 0,3-2 0,-10 0 0,-17 6 0,14-2 0,4 0 0,-4 1 0,1-3 0,-11 7 0,-4-5 0,11 6 0,-15-3 0,2 3 0,-4 0 0,-6 0 0,7 0 0,-6 0 0,4-2 0,-2 1 0,-2-1 0,4 2 0,-8 0 0,3 0 0,-3 0 0,0 0 0,0 0 0,0 0 0,0 0 0,0 0 0,0 0 0,-2 0 0,-1 0 0</inkml:trace>
  <inkml:trace contextRef="#ctx0" brushRef="#br0" timeOffset="12195">2673 11015 24575,'0'45'0,"0"-24"0,0 36 0,2-26 0,-1-6 0,2 0 0,-3-15 0,0-4 0,2 5 0,1-4 0,0-1 0,2 5 0,-4 7 0,4 7 0,-4-4 0,2 1 0,-3-16 0,0 5 0,0-5 0,2-1 0,-1 0 0,6 8 0,-6-6 0,5 11 0,-4-9 0,-1 2 0,1-5 0,-2-2 0</inkml:trace>
  <inkml:trace contextRef="#ctx0" brushRef="#br0" timeOffset="13778">2811 11017 24575,'0'9'0,"0"1"0,0 2 0,3 14 0,0-10 0,4 10 0,-2-14 0,-1-1 0,-2-3 0,-2 5 0,0-7 0,0 4 0,0 4 0,0 2 0,0 3 0,0-2 0,0-5 0,0 11 0,0-9 0,0 5 0,0 1 0,0-9 0,0 9 0,0-8 0,0 5 0,0-7 0,0 3 0,0-7 0,0-3 0,0-1 0</inkml:trace>
  <inkml:trace contextRef="#ctx0" brushRef="#br0" timeOffset="16339">2679 10231 24575,'0'59'0,"0"-11"0,0-11 0,0-10 0,-3 12 0,2-17 0,4-1 0,14 5 0,1-10 0,15 14 0,7-11 0,-13-5 0,5 0 0,-16-8 0,-8-3 0,7 3 0,10-6 0,-9 3 0,16-3 0,14 0 0,-22 0 0,19 0 0,-30 0 0,-8-3 0,2-2 0,-7-7 0,3-13 0,1-14 0,3-15 0,-3 3 0,2 4 0,-2-5 0,0 23 0,-1-18 0,-3 16 0,0 7 0,0-2 0,-6 6 0,2 9 0,-4-8 0,-3 5 0,4 3 0,-4-2 0,2 10 0,-11-2 0,-3 4 0,-6-2 0,-10 3 0,7 0 0,0 0 0,11 0 0,10 0 0,5 2 0,-4-1 0,-7 7 0,-11 2 0,6 0 0,-6 4 0,21-11 0,-1 5 0,3-8 0,-1 5 0,0-2 0,-8 8 0,2-1 0,0 1 0,1-3 0,5-2 0,3-1 0,1 0 0,2 0 0,0 1 0,0 7 0,-5 11 0,3-4 0,-3 3 0,5-10 0,0-9 0,0 3 0</inkml:trace>
  <inkml:trace contextRef="#ctx0" brushRef="#br0" timeOffset="20404">4312 12976 24575,'0'-12'0,"5"5"0,9 21 0,-1-3 0,5 13 0,-10-13 0,-5-2 0,0-1 0,-3-2 0,0 1 0,0 1 0,-5 0 0,1-2 0,-4-1 0,3-5 0,0 0 0,0 0 0,2-2 0,3 3 0,10 5 0,-5 0 0,4 4 0,-11-5 0,-13-2 0,-1-1 0,-7-2 0,6 0 0,-3 0 0,6-2 0,-3-1 0,8-8 0,3-1 0,3-3 0,1-1 0,2-8 0,0 10 0,0-11 0,7 18 0,-3-1 0,8 5 0,0 3 0,-3 0 0,2 3 0,-6 0 0,6 7 0,-7-3 0,6 3 0,-10-2 0,3-3 0,-3 3 0,0 0 0,-5 3 0,1-2 0,-4 1 0,3-7 0,2-5 0,3-4 0,0-3 0,5 2 0,-2 4 0,2 0 0,7 6 0,0 5 0,5-1 0,-6 3 0,-2-1 0,-6-3 0,0 5 0,-3-3 0,0 0 0,-3 5 0,-5-4 0,-2 0 0,-2-2 0,4-6 0,0 1 0,2-2 0,-2-10 0,5 0 0,1-15 0,2 11 0,0-2 0,0 10 0,2 3 0,14 1 0,-1 2 0,14 5 0,-5 5 0,-7-1 0,-1 2 0,-10-3 0,-3 1 0,-1-1 0,-4 0 0,-19 0 0,0-4 0,-11 1 0,10-5 0,-1-2 0,6-10 0,1-2 0,8-15 0,8 11 0,0-2 0,0 8 0,0 6 0,0 2 0,0 10 0,0 0 0,0 2 0,0-6 0</inkml:trace>
  <inkml:trace contextRef="#ctx0" brushRef="#br0" timeOffset="21997">4385 12490 24575,'3'-51'0,"0"19"0,0-11 0,0 25 0,-3 12 0,0 2 0,6 26 0,5 20 0,0 2 0,2 7 0,-2-10 0,3 13 0,-2-7 0,1 0 0,-4-15 0,-1-1 0,-2 0 0,0-3 0,-5-11 0,5 12 0,-3-15 0,0 9 0,-1-13 0,-2-6 0,0 0 0</inkml:trace>
  <inkml:trace contextRef="#ctx0" brushRef="#br0" timeOffset="24553">4258 15390 24575,'0'-56'0,"0"25"0,0-6 0,0 1 0,0 8 0,8-19 0,-1 33 0,7-9 0,11 23 0,-10 3 0,8 3 0,-14 7 0,-3 3 0,6 18 0,-7-10 0,4 6 0,-9-14 0,0 5 0,0-7 0,-3 10 0,-22 5 0,-2 0 0,-11 2 0,7-9 0,14-12 0,0 1 0,8-7 0,1 1 0,2-5 0,3-2 0,1-7 0,2 0 0,0-3 0,0-7 0,3 0 0,0-3 0,11 5 0,4 9 0,2 4 0,5 2 0,-4 2 0,-4 5 0,-1 2 0,-10 5 0,0 18 0,-2-10 0,-2 19 0,-7-13 0,1-6 0,-4-4 0,3-11 0,-1 0 0,1-2 0,-3 0 0,-2-12 0,-5-24 0,4 8 0,2-17 0,3 26 0,5-5 0,-2 10 0,3 0 0,0 9 0</inkml:trace>
  <inkml:trace contextRef="#ctx0" brushRef="#br0" timeOffset="26613">4659 15348 24575,'0'-13'0,"0"-13"0,-2 11 0,9-19 0,-2 23 0,23-8 0,4 16 0,0 0 0,5 3 0,-3 3 0,8 19 0,-9-5 0,1 24 0,-17-2 0,-3-6 0,-1 14 0,-9-7 0,-1-7 0,-3 1 0,0-15 0,-8 0 0,0 1 0,-11-1 0,6-4 0,-6-1 0,-5 0 0,1 2 0,1-6 0,9-3 0,18-7 0,17 0 0,-3 0 0,14 0 0,-16 0 0,20 0 0,-13 0 0,14 0 0,-13 0 0,-3 0 0,-2 0 0,-7 0 0,-8 0 0,1 0 0,-1 0 0,-2 0 0,-1 0 0</inkml:trace>
  <inkml:trace contextRef="#ctx0" brushRef="#br0" timeOffset="28795">1606 15595 24575,'16'0'0,"5"0"0,-6 0 0,6 10 0,-5-5 0,-5 8 0,-9-7 0,-2 5 0,0-5 0,0 5 0,-7-8 0,2-1 0,-5-2 0,2 0 0,-4-16 0,1 3 0,0-12 0,7 4 0,1 6 0,3 0 0,8 7 0,7 5 0,6 3 0,-3 0 0,-5 0 0,-10 14 0,0-5 0,-3 23 0,-18 1 0,5-4 0,-12-2 0,10-17 0,-2-2 0,6-4 0,-2 1 0,7-7 0,3-40 0,1 24 0,2-32 0,0 38 0,5 3 0,4 4 0,0 5 0,7 3 0,-5 7 0,1-3 0,-4 6 0,-5-8 0,-3-2 0,0-1 0</inkml:trace>
  <inkml:trace contextRef="#ctx0" brushRef="#br0" timeOffset="30462">1825 16020 24575,'50'0'0,"-1"0"0,2 0 0,-2-1 0,-3 2 0,-20 9 0,19 20 0,-26 0 0,10 15 0,-22-7 0,-4-12 0,0-1 0,-14-8 0,0-6 0,-20 10 0,3-7 0,-1 1 0,11-6 0,7-3 0,28-1 0,6 4 0,8-1 0,-2 12 0,-10 8 0,-6-3 0,0 9 0,-10-14 0,-3 18 0,0-14 0,0 10 0,0-19 0,-3 2 0,-3-3 0,0 0 0,-16 2 0,10-9 0,-10 4 0,4-5 0,-4-6 0,2 3 0,-4-3 0,-7 0 0,2 0 0,-3-3 0,2-6 0,8-9 0,-1 0 0,3-9 0,11 15 0,3-4 0,4 13 0,2 1 0</inkml:trace>
  <inkml:trace contextRef="#ctx0" brushRef="#br0" timeOffset="35262">1364 13363 24575,'30'0'0,"-11"0"0,7 0 0,-12 0 0,-4 0 0,0 0 0,0 0 0,-7 4 0,-1 0 0,-2 3 0,-14 7 0,1-3 0,-21 8 0,-4-4 0,8-7 0,-1 1 0,15-9 0,8-3 0,-4-2 0,12-4 0,-3 1 0,3 0 0,0 0 0,0 2 0,0-1 0,5 1 0,2 0 0,7 3 0,9 1 0,-9 2 0,10 2 0,-15 3 0,2 4 0,-5-1 0,-4 3 0,-2 1 0,0 5 0,0-4 0,0 2 0,-2-11 0,-1 1 0,-5-5 0,2 0 0,-4-8 0,6 4 0,-1-16 0,5 5 0,0-1 0,0 3 0,0 5 0,2 4 0,4 0 0,-1 4 0,3 0 0,-2 0 0,1 0 0,2 0 0,-1 2 0,0 1 0,-5 2 0,-1 1 0,-2-1 0,0 0 0,-4-2 0,-2-1 0,-5-2 0,2 0 0,2 0 0,1-2 0,1-12 0,2 6 0,0-7 0,3 12 0,0 0 0</inkml:trace>
  <inkml:trace contextRef="#ctx0" brushRef="#br0" timeOffset="37040">1735 13297 24575,'0'23'0,"0"0"0,0-1 0,0 5 0,0-13 0,0 13 0,0-13 0,0 9 0,0-7 0,0 4 0,0-4 0,0 0 0,0-7 0,0 2 0,-5-1 0,4 2 0,-5 0 0,4-3 0,1 2 0,-1-2 0,-1 3 0,2 0 0,-2-3 0,1 0 0,1-1 0,-1-2 0,2 3 0,0-4 0,0 0 0,2 0 0,4-2 0,12-1 0,19-2 0,-7 0 0,18 0 0,-20 0 0,2-3 0,-3 0 0,-11-3 0,1 2 0,-11 2 0,-1 2 0</inkml:trace>
  <inkml:trace contextRef="#ctx0" brushRef="#br0" timeOffset="38449">1945 13502 24575,'0'49'0,"0"0"0,0 0 0,0-6 0,0-3 0,0 5 0,0-7 0,0-21 0,0-8 0,0 5 0,0-6 0,0 2 0,0 1 0,0-2 0,0 2 0,0-6 0,0-2 0,0-1 0</inkml:trace>
  <inkml:trace contextRef="#ctx0" brushRef="#br0" timeOffset="40610">1382 13420 24575,'0'-40'0,"0"-16"0,0 11 0,0 13 0,0 1 0,0-10 0,0 4 0,0 3 0,0 18 0,0-14 0,0 14 0,0-14 0,0 9 0,0-8 0,0-4 0,0 4 0,0 5 0,0-14 0,0 16 0,0-21 0,0 8 0,0-3 0,0 1 0,-2 1 0,1 11 0,-2 1 0,1 4 0,1 9 0,-4-6 0,2 3 0,0-3 0,-3 5 0,0-17 0,-1 12 0,1-18 0,0 6 0,3 9 0,0-8 0,0 16 0,0-8 0,2 0 0,-1-1 0,2-2 0,0 2 0,0 1 0,0 3 0,0 6 0,0 2 0,0 2 0,0 3 0</inkml:trace>
  <inkml:trace contextRef="#ctx0" brushRef="#br0" timeOffset="43075">1359 12140 24575,'-14'0'0,"-14"0"0,5-3 0,-4-3 0,11-1 0,10-1 0,-2 2 0,4 1 0,0 0 0,4 0 0,0 0 0,0-3 0,2 2 0,1-2 0,19 5 0,-9 1 0,22 2 0,-15 0 0,2 0 0,-5 2 0,-8 1 0,0 3 0,4 16 0,-8-13 0,6 18 0,-11-8 0,-3-5 0,-17 10 0,-7-14 0,-6 0 0,5-4 0,-2-6 0,15 0 0,-17-8 0,13-8 0,3-1 0,4-3 0,7 8 0,4-8 0,-2 6 0,3-12 0,0 5 0,0 4 0,3 1 0,0 13 0,7-2 0,0 5 0,18-3 0,1 9 0,1-2 0,-4 8 0,-6 2 0,-8-1 0,7 7 0,-10-3 0,-3-4 0,-1 3 0,-5-8 0,-2-6 0,-4-6 0,0-3 0,0-3 0,4 12 0,2-2 0,0 8 0,0-2 0,0 2 0,-5-5 0,4-1 0,-3-2 0</inkml:trace>
  <inkml:trace contextRef="#ctx0" brushRef="#br0" timeOffset="45918">1949 11698 24575,'-46'0'0,"10"1"0,-3 1 0,-3 1 0,0 0 0,2 1 0,4 0 0,3 5 0,18-6 0,12 2 0,-2-2 0,5 1 0,0 17 0,0-9 0,0 16 0,0 12 0,2-18 0,2 27 0,4-24 0,-1-1 0,-2-5 0,-2-11 0,-1-5 0,3-1 0,22-13 0,-7 5 0,11-8 0,-15 8 0,6-5 0,-10 6 0,22-3 0,4 8 0,-7 0 0,12 3 0,-20 8 0,-6-4 0,2 9 0,-11 1 0,-1-6 0,-2 5 0,0-8 0,-4 1 0,1-1 0,-2 19 0,-2-3 0,-2 4 0,-1-9 0,-1-9 0,1-3 0,-1 0 0,-10 1 0,5-4 0,-12 5 0,10-3 0,-19 8 0,19-6 0,-12 4 0,13-10 0,-6 0 0,3-1 0,-5 1 0,9 1 0,2-3 0,1 3 0,6-3 0</inkml:trace>
  <inkml:trace contextRef="#ctx0" brushRef="#br1" timeOffset="61816">4368 13062 24575,'54'-3'0,"0"-1"0,-6-1 0,10 0 0,1-1 0,1-1 0,-16 0 0,13 0 0,-18 0 0,0-3 0,-10 6 0,2-4 0,-16 4 0,-3-2 0,18-6 0,6-1 0,-2-1 0,-5 3 0,-10 5 0,-11 1 0,16-1 0,11-6 0,-6 4 0,7-3 0,-21 7 0,-1 2 0,-1 2 0,4 0 0,-5 0 0,18-3 0,-11-1 0,12 1 0,-3-3 0,-4 2 0,6-2 0,-5 2 0,-5-2 0,30-4 0,-18 2 0,19-5 0,-6 3 0,-20 3 0,14-3 0,-27 7 0,-4 1 0,-5 2 0</inkml:trace>
  <inkml:trace contextRef="#ctx0" brushRef="#br1" timeOffset="64154">6063 12101 24575,'0'44'0,"0"-1"0,0 9 0,0 1 0,0 3 0,0 1 0,0 0 0,0 2 0,0-1 0,0-3-710,0 7 1,0-11 709,0-22 462,0-5-462,0 4 235,0-14-235,0-3 0,-6-40 0,-4-33 0,2 8 0,2 2-279,-2 0 1,-4-10 0,5 16 278,7 22 692,-6-22-692,5 23 0,-2-23 0,3 29 0,0-2 0,0-32 865,0 23-865,0-31 0,17 26 0,9 1 0,5 9 0,2 11 0,-9 12 0,-4-3 0,4 3 0,3 0 0,-11 0 0,3 5 0,-13 2 0,3 30 0,-5-11 0,3 20 0,-7-17 0,-6 4 0,-1 1 0,-2 1 0,-1-3 0,-1-2 0,-2-10 0,0-4 0,-5 10 0,8-14 0,14 4 0,53-24 0,0 4 0,2-1 0,-16-1 0,0 1 0,10 0 0,-9 3 0,-24 2 0,10 13 0,-14-1 0,4 22 0,-17 9 0,-3-9 0,0 8 0,-29-3 0,13-17 0,-21 1 0,-8-1 0,11-11 0,-2-2 0,-13 4 0,1-1 0,14-6 0,2-1 0,-13 2 0,28-7 0,-9 0 0,11 0 0,-8-6 0,14 0 0,-3-12 0,3-6 0,2 7 0,0 1 0,6 11 0,-1 4 0,2-1 0</inkml:trace>
  <inkml:trace contextRef="#ctx0" brushRef="#br1" timeOffset="65737">6711 12423 24575,'0'39'0,"6"-17"0,0 15 0,9-20 0,-5-7 0,9 6 0,-4-15 0,4 5 0,1-6 0,-3 0 0,29-12 0,-20 3 0,17-10 0,-7-13 0,-22 17 0,14-16 0,-19 11 0,-5 5 0,1-7 0,-13 3 0,-3 8 0,-13-5 0,2 9 0,-12 1 0,-6-1 0,7 3 0,-1 1 0,16 3 0,8 0 0,0 0 0,4 0 0,1 0 0,0 7 0,2-3 0,0 9 0,6-5 0,-3-2 0,3-1 0</inkml:trace>
  <inkml:trace contextRef="#ctx0" brushRef="#br1" timeOffset="67457">7002 12294 24575,'3'30'0,"-1"-7"0,-2 6 0,0-7 0,0-2 0,0-4 0,0-10 0,0-1 0,0 0 0,0 0 0,0 3 0,3-2 0,0 4 0,2 1 0,0-4 0,-2 2 0,0-6 0,-3 0 0,0 0 0</inkml:trace>
  <inkml:trace contextRef="#ctx0" brushRef="#br1" timeOffset="69778">7292 12223 24575,'-36'12'0,"5"10"0,-7 7 0,19-5 0,16-8 0,3-11 0,2 0 0,4 1 0,10 1 0,1 7 0,-1-5 0,-4 7 0,-11-10 0,1 6 0,1 2 0,0 4 0,5 2 0,-2-2 0,2-7 0,-2-2 0,10 2 0,-5-7 0,9 7 0,-11-11 0,3 3 0,-3-3 0,10 2 0,-8-1 0,5 1 0,-11 1 0,1 0 0,-1 2 0,-2 1 0,0 6 0,-3-1 0,0 5 0,-3 11 0,1-17 0,-6 10 0,-21-18 0,13-1 0,-16 4 0,-9-1 0,24-1 0,-20 0 0,31-3 0,-4 2 0,-2-1 0,0 4 0,1-5 0,6 3 0,0-3 0,-5 2 0,1-2 0,1 5 0,3-5 0,5 3 0</inkml:trace>
  <inkml:trace contextRef="#ctx0" brushRef="#br1" timeOffset="71957">7514 12411 24575,'20'-5'0,"2"0"0,-5-7 0,3 5 0,-1-6 0,1 3 0,-3-3 0,11-6 0,-2-5 0,3-5 0,-11 7 0,-15-7 0,-10 20 0,-18-12 0,0 14 0,-7-2 0,7 5 0,8 1 0,-2 3 0,6 0 0,-2 0 0,-3 0 0,-9 0 0,9 3 0,-6 3 0,3 31 0,8-6 0,-4 16 0,14-18 0,3-13 0,0 3 0,0-6 0,0 6 0,0-6 0,0 3 0,0-4 0,0 0 0,0 0 0,0 0 0,3 0 0,0 0 0,3 0 0,0 0 0,0 0 0,0 0 0,0-3 0,8 11 0,4-7 0,-2 5 0,3-7 0,-10-5 0,1-3 0,1 3 0,-5-6 0,10 5 0,-9-4 0,8 1 0,1-2 0,-5 0 0,5 0 0,-11 0 0,0 0 0,1 0 0,1 0 0,7 0 0,-5 0 0,2 0 0,-9 0 0</inkml:trace>
  <inkml:trace contextRef="#ctx0" brushRef="#br1" timeOffset="78488">4302 15350 24575,'0'27'0,"0"0"0,0 1 0,0-3 0,0 3 0,0 3 0,0 2 0,0 1 0,0 0 0,0-2 0,0-11 0,0 3 0,0-4 0,0-4 0,2-3 0,-1-2 0,1-5 0,-2 3 0,0-4 0,0 0 0,0 1 0,0-1 0,2 5 0,2 17 0,-1-12 0,0 13 0,0-19 0,-3 3 0,3 0 0,0 5 0,-3-4 0,3 0 0,-3-2 0,0-5 0,0 3 0,0-4 0,0 3 0,2-2 0,-1 2 0,2-5 0,-3-1 0</inkml:trace>
  <inkml:trace contextRef="#ctx0" brushRef="#br1" timeOffset="80103">4562 16323 24575,'0'48'0,"0"-1"0,0-6 0,0 13 0,0-1 0,0-23 0,0 16 0,0-7 0,0-6 0,0-11 0,0-16 0,0 2 0,0-5 0,0 2 0</inkml:trace>
  <inkml:trace contextRef="#ctx0" brushRef="#br1" timeOffset="82136">4551 16539 24575,'27'0'0,"5"0"0,2 0 0,19 0 0,-20 0 0,-3 0 0,-10 0 0,-15 0 0,0 0 0,1 0 0,-1 0 0,0 0 0,4 0 0,-1 0 0,6 0 0,-5 0 0,1 0 0,-4 0 0,-3 0 0,-1 0 0</inkml:trace>
  <inkml:trace contextRef="#ctx0" brushRef="#br1" timeOffset="83739">4881 16273 24575,'0'45'0,"0"-1"0,0 0 0,0 13 0,0-15 0,0 0 0,0 12 0,0-25 0,2 26 0,2-31 0,2-4 0,-3 8 0,2-10 0,-4-2 0,2 0 0,-3-10 0,0 2 0,2 14 0,-1-10 0,1 14 0,-2-14 0,0 2 0,2 1 0,-1-3 0,1-4 0,-2-6 0</inkml:trace>
  <inkml:trace contextRef="#ctx0" brushRef="#br1" timeOffset="85840">1644 15665 24575,'-12'54'0,"0"0"0,3-14 0,-4 17 0,-1 0 0,4-18 0,-1 0 0,4-1 0,-1-7 0,5-13 0,-1-3 0,2 4 0,-1-10 0,3 5 0,-3-5 0,0 2 0,0 5 0,0-5 0,0 5 0,3-8 0,-2-5 0,1 2 0,-1-5 0</inkml:trace>
  <inkml:trace contextRef="#ctx0" brushRef="#br1" timeOffset="88002">1153 16817 24575,'-26'0'0,"-1"4"0,-2 3 0,-1 8 0,0-3 0,4 5 0,-13 4 0,11-1 0,4-1 0,0 1 0,-9 5 0,-4 12 0,12-6 0,0-3 0,5 5 0,2-7 0,3 0 0,4 2 0,7-7 0,-2 7 0,5-7 0,-2 2 0,3-6 0,0 2 0,0-3 0,0 4 0,0 0 0,0-1 0,0 1 0,0 0 0,3-3 0,3-2 0,4 1 0,11-1 0,31 6 0,-1-11 0,-20-4 0,0-2 0,24-4 0,-27 0 0,13 0 0,-16 0 0,-1 0 0,4-4 0,-7-2 0,7-5 0,-7-3 0,3 0 0,0-4 0,-2 0 0,13-10 0,3-6 0,-10 4 0,2 2 0,-20 3 0,-1 11 0,0-11 0,-5 13 0,-1-4 0,-3 0 0,0 3 0,0-6 0,0 1 0,0-8 0,-3 3 0,-3 1 0,-2 3 0,0 6 0,-2-6 0,-16-19 0,12 19 0,-25-23 0,19 34 0,-9-4 0,4 10 0,5 2 0,3 0 0,-2 0 0,4 0 0,1 0 0,3 0 0,6 0 0,0 0 0,-1 0 0,-24 16 0,8 4 0,-8 2 0,16-3 0,14-16 0,0-1 0</inkml:trace>
  <inkml:trace contextRef="#ctx0" brushRef="#br1" timeOffset="89617">1501 16834 24575,'0'31'0,"0"0"0,0-2 0,0 5 0,0-5 0,0 9 0,4-8 0,2 30 0,-1-16 0,0-13 0,-1 0 0,-3 9 0,5-8 0,-6-10 0,6 4 0,-6-10 0,3 10 0,-3-11 0,0 0 0,0-8 0,0 1 0,0-4 0,0 1 0</inkml:trace>
  <inkml:trace contextRef="#ctx0" brushRef="#br1" timeOffset="91173">1530 17056 24575,'32'0'0,"4"0"0,7 5 0,-10-4 0,-13 10 0,-3-7 0,-4 4 0,0-5 0,-7 2 0,7-2 0,-5 0 0,5 0 0,-3-1 0,-1-1 0,2 3 0,-1-3 0,3 1 0,-3-2 0,0 2 0,-8 1 0,-2 2 0,0-2 0,0 0 0</inkml:trace>
  <inkml:trace contextRef="#ctx0" brushRef="#br1" timeOffset="92684">1847 16765 24575,'0'23'0,"0"29"0,0-8 0,0 1 0,0-9 0,0-1 0,1 4 0,2-2 0,6 18 0,0-23 0,-3 0 0,0 0 0,0 8 0,-3-3 0,0-8 0,0-18 0,-3-1 0,5-1 0,-4 10 0,1-6 0,-2 4 0,0-7 0,0 3 0,0-6 0,0 4 0,0-6 0,2 3 0,1 5 0,0-3 0,2 3 0,-4-3 0,1-3 0,-2 0 0,0-4 0</inkml:trace>
  <inkml:trace contextRef="#ctx0" brushRef="#br1" timeOffset="96284">641 11289 24575,'0'32'0,"10"7"0,2 3 0,-3-7 0,1-1 0,4 8 0,0-5 0,3-9 0,-12-20 0,-2 1 0,2-1 0,-2 11 0,0-10 0,-1 8 0,-2-11 0,0-1 0,2-2 0,4 6 0,-3-2 0,4 4 0,-3 1 0,-1-6 0,2 2 0,-5-2 0,3-1 0,-1-2 0,-1 2 0,1-4 0,-2 1 0</inkml:trace>
  <inkml:trace contextRef="#ctx0" brushRef="#br1" timeOffset="98616">623 11301 24575,'38'-37'0,"-18"14"0,14 10 0,-18 13 0,41 0 0,-31 0 0,33 0 0,-42 5 0,-4-1 0,0 4 0,-5 2 0,1 13 0,-2-5 0,-2 4 0,-5-10 0,0 7 0,0-7 0,0 15 0,-3-14 0,-3 9 0,0-9 0,-3 3 0,4-13 0,-3 7 0,0-4 0,-9 5 0,8-3 0,-5-2 0,6-1 0,-11-2 0,8 0 0,-8-1 0,13-2 0,-2 0 0,-1 0 0,0 0 0,2 0 0,2 0 0,-3 0 0,-8 0 0,6 2 0,-6-1 0,11 2 0,2-3 0,1 0 0</inkml:trace>
  <inkml:trace contextRef="#ctx0" brushRef="#br1" timeOffset="105251">962 11171 24575,'0'41'0,"0"-2"0,0 8 0,0 0 0,0-5 0,0-6 0,0-7 0,0-20 0,0 9 0,0-12 0,0 2 0,5 6 0,-4-6 0,6 9 0,1-6 0,-4-2 0,6 1 0,-7-5 0,0 1 0,2-1 0,-2 3 0,0-2 0,1 2 0,-3-3 0,1 12 0,-2-9 0,0 12 0,0 0 0,0-8 0,0 6 0,0-16 0</inkml:trace>
  <inkml:trace contextRef="#ctx0" brushRef="#br1" timeOffset="107001">962 11170 24575,'45'0'0,"-15"0"0,-1 0 0,0 0 0,-13 0 0,10 0 0,-2 10 0,-11-4 0,17 15 0,-9 0 0,-5-4 0,0 2 0,-13-10 0,2-3 0,-4 2 0,1 3 0,-2-5 0,0 7 0,0-6 0,0 6 0,0-4 0,0 2 0,0 0 0,-7 5 0,5-6 0,-8 5 0,5-9 0,-9 2 0,-6 0 0,4 1 0,0-3 0,8-1 0,-9 3 0,4-1 0,-4 1 0,-1-3 0,7-2 0,-6 0 0,9 0 0,-8-3 0,8 0 0,-8 0 0,13 0 0,1 0 0</inkml:trace>
  <inkml:trace contextRef="#ctx0" brushRef="#br1" timeOffset="109307">1327 11230 24575,'0'14'0,"0"11"0,5 14 0,0-9 0,4 5 0,0-15 0,-5-6 0,4 6 0,-8-11 0,3 4 0,-3-3 0,2 1 0,-1-3 0,1-3 0,-2 5 0,0-1 0,0 5 0,3 4 0,0 0 0,1-2 0,1 3 0,-5-13 0,3 9 0,-3 0 0,0 0 0,0-1 0,0 0 0,0-5 0,0 2 0,0-5 0,0-4 0</inkml:trace>
  <inkml:trace contextRef="#ctx0" brushRef="#br1" timeOffset="111267">1301 11143 24575,'19'0'0,"10"0"0,-11 0 0,16 0 0,-13 0 0,1 0 0,1 0 0,-8 0 0,10 3 0,-7 3 0,-3 0 0,-1 0 0,-5-3 0,1-1 0,-3 1 0,3 3 0,-5-1 0,1 5 0,-1-3 0,-2 5 0,0-3 0,-3-1 0,0 0 0,0 0 0,0 3 0,0-2 0,0 7 0,0-5 0,0 2 0,-3-1 0,-10 2 0,2-4 0,-9 6 0,-1-1 0,7-5 0,-4 4 0,7-6 0,3-2 0,-1 0 0,1-4 0,3-2 0,-3 0 0,-7 0 0,-9 0 0,-1 0 0,-4 0 0,4-10 0,9 7 0,-1-13 0,12 15 0,2-4 0,0 5 0</inkml:trace>
  <inkml:trace contextRef="#ctx0" brushRef="#br1" timeOffset="114219">823 10541 24575,'-32'0'0,"-20"19"0,12-8 0,-7 12 0,18-3 0,-2 7 0,-3-3 0,6 4 0,12-12 0,-9 18 0,9-13 0,-9 15 0,10-11 0,-3 19 0,4-6 0,1 5 0,9-12 0,1 0 0,-1-2 0,2 8 0,1 2 0,1 6 0,0-3 0,0 5 0,0-15 0,0-7 0,0 6 0,0 0 0,0-5 0,3 8 0,0-15 0,7 23 0,-3-17 0,3 17 0,-3-18 0,6 18 0,-2-13 0,3 13 0,11-1 0,-9-3 0,11 7 0,-5-4 0,7 5 0,-7-15 0,5 7 0,-4-18 0,-8-9 0,25 15 0,-15-15 0,11 5 0,-7-6 0,-4-3 0,30 3 0,-20-5 0,24 1 0,-29-6 0,6 0 0,0 0 0,3 0 0,6-7 0,3-5 0,-11-6 0,-2-2 0,-5 2 0,0-2 0,5-3 0,-4 0 0,-4 1 0,-2 0 0,0 1 0,6-3 0,-6 1 0,1 0 0,6-1 0,-7 0 0,15-8 0,-18 8 0,6-5 0,0-6 0,-5-4 0,2 1 0,-4-4 0,-8 17 0,8-15 0,1-10 0,-3 7 0,-3-7 0,-10 18 0,-2 0 0,1-11 0,-1-13 0,-2-7 0,-1 12 0,-2 2 0,1-3 0,0 1 0,1 5 0,-2 2 0,-1 8 0,-2 2 0,-4 5 0,-2 0 0,1-3 0,-3 0 0,-14-1 0,-5 2 0,-4 1 0,-2 1 0,-5 0 0,-1 1 0,7 3 0,-1 2 0,-5 3 0,1 3 0,9 5 0,1 2 0,-5-3 0,0 1 0,4 4 0,2 1 0,-22-4 0,19 8 0,-2 0 0,-23-3 0,27 5 0,2 2 0,-14-1 0,-1 0 0,7 0 0,-8 3 0,8 6 0,5-1 0,-13 15 0,17-5 0,0 3 0,-2 15 0,6 5 0,-1 3 0,5 11 0,7-15 0,8 0 0,-1-3 0,6-8 0,0 31 0,0-15 0,0-14 0,0-1 0,3 17 0,6-2 0,-1-12 0,4 2 0,-9-23 0,2-3 0,-4-4 0,1-5 0</inkml:trace>
  <inkml:trace contextRef="#ctx0" brushRef="#br2" timeOffset="159784">4279 16357 24575,'-35'0'0,"0"0"0,-22 3 0,33 1 0,-7 5 0,8-1 0,-4 1 0,6 0 0,0 0 0,-2 0 0,2 0 0,0 0 0,2 3 0,0-2 0,-9 9 0,10-5 0,-2 1 0,8-4 0,7-6 0,-6 6 0,7-5 0,-8 7 0,5 4 0,-2-4 0,1 4 0,2-5 0,0-3 0,0 12 0,2-7 0,-1 7 0,1-4 0,1 7 0,0 0 0,3-1 0,0 12 0,0-12 0,0 13 0,0-7 0,0 0 0,0-6 0,3 1 0,3-12 0,0 0 0,2 2 0,-2-8 0,2 11 0,-2-7 0,5 6 0,3 1 0,-1-7 0,1 4 0,0-6 0,3 4 0,0-2 0,0-2 0,-6-3 0,9-4 0,-6 4 0,15-4 0,-8 2 0,-2-3 0,1 0 0,-11 0 0,13 0 0,-10 0 0,16 0 0,9 0 0,-14 0 0,9-3 0,-19 0 0,-3 0 0,1-2 0,-3 5 0,3-8 0,-5 7 0,7-7 0,2-1 0,3-3 0,-2 2 0,0-2 0,-13 8 0,5-9 0,4-20 0,-4 13 0,3-8 0,1 0 0,0 1 0,4-8 0,-8 14 0,-1 3 0,-4-3 0,0 4 0,-1-5 0,-1-6 0,3 12 0,-3-20 0,4 18 0,-5 1 0,3-5 0,-3 5 0,0 0 0,0-3 0,0 8 0,0-11 0,0 8 0,0-13 0,-3 4 0,2 6 0,-4-4 0,2 13 0,-3-3 0,-3-6 0,2 8 0,-4-7 0,-1 0 0,-3 3 0,5-3 0,-3 8 0,6 1 0,-4 2 0,-1-2 0,-2 2 0,-9-3 0,5 2 0,-7 1 0,7 1 0,2 4 0,0-1 0,4 2 0,4 0 0,-3 0 0,-1 0 0,0 0 0,0 0 0,4 0 0,0 0 0,-3 0 0,2 0 0,-5 2 0,6 4 0,0-3 0,2 4 0,1-2 0,-3 3 0,4 1 0,-6-1 0,7-3 0,-2 0 0,2 0 0,-7 5 0,9-3 0,-17 11 0,10-5 0,-7 2 0,7-2 0,2-4 0,1 0 0,1-1 0,-5 0 0,2-2 0,-4 2 0,0 0 0,5-2 0,-2 2 0,2-3 0,3-2 0,1-1 0</inkml:trace>
  <inkml:trace contextRef="#ctx0" brushRef="#br2" timeOffset="-160269.75">8505 10904 24575,'0'39'0,"-10"9"0,1-2 0,-1 2 0,2-19 0,-1 0 0,-2 11 0,1-4 0,3-11 0,0-1 0,-2 12 0,5-15 0,-4 8 0,7-18 0,-4-7 0,2 0 0,1 1 0,-6 7 0,-2 30 0,-6 2 0,5 3 0,0-18 0,10-18 0,-1-8 0,2 2 0</inkml:trace>
  <inkml:trace contextRef="#ctx0" brushRef="#br2" timeOffset="-158657.75">8553 10947 24575,'0'19'0,"11"12"0,5 7 0,10 14 0,3 1 0,-5-6 0,1 0-453,5 2 1,-4-7 452,-11-18 297,6 7-297,-13-15 150,12 9-150,-14-16 0,-1-1 0,-2-1 458,1 1-458,5 6 0,8 3 0,-3 2 0,-1-5 0,-9-5 0,0-6 0,-3-1 0,2-2 0</inkml:trace>
  <inkml:trace contextRef="#ctx0" brushRef="#br2" timeOffset="-157423.75">8369 11403 24575,'44'0'0,"0"0"0,2 0 0,1 0 0,-4 0 0,-15 0 0,-15 0 0,-3 0 0,16 0 0,-14 0 0,18 0 0,-1 0 0,-5 0 0,2 0 0,-15 0 0,-4 0 0,-3 0 0</inkml:trace>
  <inkml:trace contextRef="#ctx0" brushRef="#br2" timeOffset="-155555.75">8620 11879 24575,'-44'0'0,"-5"0"0,-4 0 0,12 0 0,0 0 0,-16 7 0,12 3 0,2 7 0,6 18 0,14-14 0,3 2 0,4 3 0,4 4 0,-1 10 0,3 1 0,-3 17 0,5-15 0,2-1 0,6-2 0,0-8 0,3 9 0,19-8 0,-6-4 0,16 2 0,-7-13 0,18 5 0,-9-2 0,9-2 0,2-2 0,-14-12 0,8 4 0,-15-9 0,-5 0 0,3-5 0,-6-6 0,7-19 0,-12-5 0,2 2 0,-7 4 0,-6 17 0,-6 3 0,-21 0 0,-23 9 0,6-4 0,-6 4 0,30 0 0,3 0 0,5 0 0,3 0 0,4 0 0,2-2 0,3 2 0,6-5 0,15 4 0,5-4 0,-2 1 0,-2 1 0,-14 1 0,0 2 0,0 0 0,-3 0 0,0 0 0,3 0 0,1 0 0,-1 0 0,0 0 0,-5 0 0,0 0 0</inkml:trace>
  <inkml:trace contextRef="#ctx0" brushRef="#br2" timeOffset="-153907.75">8537 12997 24575,'-32'0'0,"-1"0"0,-17 0 0,15-1 0,-5 2 0,-13 12 0,-1 0 0,13-8 0,2 0-359,-8 13 0,6 1 359,6-2 55,-11 20-55,17-12 0,3 11 0,17-4 0,8 9 0,-2-3 537,12 8-537,8-18 126,5 3-126,4-8 0,20 1 0,-16-14 0,1-1 0,-3 0 0,2 0 0,4-1 0,0-2 0,5 1 0,-3-3 0,18-1 0,-7-6 0,0-3 0,4-8 0,-24-2 0,-3-1 0,-4 4 0,-13 7 0,3 1 0,-6 4 0,1-1 0</inkml:trace>
  <inkml:trace contextRef="#ctx0" brushRef="#br2" timeOffset="-152190.75">8213 13885 24575,'40'0'0,"0"0"0,15 0 0,-4 0 0,3 0 0,-18 0 0,1 0 0,10-1 0,1 2 0,-1 0 0,-4 1 0,7-1 0,0 1 0,0-1 0,-6-1 0,-2 0 0,-2 0 0,-5 0 0,-2 0 0,-13 0 0,-9 3 0,-7 0 0,0 2 0,-4-2 0,0-1 0</inkml:trace>
  <inkml:trace contextRef="#ctx0" brushRef="#br2" timeOffset="-150774.75">8684 14006 24575,'0'59'0,"0"-6"0,0-12 0,0-1 0,0 5 0,0-4 0,0 9 0,0-8 0,0 8-447,0 9 0,0-3 447,0-23 220,0-3-220,0-8 0,0-4 0,0-7 0,0 0 0,0-1 674,0-1-674,0-3 0,0 1 0,0 13 0,0-2 0,0 11 0,0-8 0,0-5 0,0-3 0,0-10 0,0 0 0</inkml:trace>
  <inkml:trace contextRef="#ctx0" brushRef="#br2" timeOffset="-149356.75">6979 9127 24575,'0'57'0,"0"-1"0,0-9 0,0-2 0,0-10 0,0 0 0,2 5 0,0 1 0,0-4 0,0 0 0,1 2 0,-1-2 0,1 20 0,0-34 0,-2-11 0,2 3 0,-3-7 0,0 0 0,0-5 0,0-1 0</inkml:trace>
  <inkml:trace contextRef="#ctx0" brushRef="#br2" timeOffset="-147986.75">7017 9130 24575,'30'0'0,"-2"10"0,1 2 0,12-1 0,-3 12 0,-1 3 0,-2 5 0,-8-5 0,-1 1 0,5 11 0,-12-14 0,0 1 0,-6 3 0,-1-1 0,11 13 0,-3 11 0,-14-30 0,-2 20 0,-1-16 0,-3 12 0,0-21 0,0 0 0,0-2 0,0-4 0,0 1 0,0-6 0,-5 3 0,-23 2 0,4-1 0,-31 1 0,-3 1 0,14-7 0,12 1 0,1 0 0,-6-4 0,4 2 0,-2-3 0,11-3 0,4 0 0,0-5 0,11-2 0,1-4 0,1 1 0,1 1 0,1 1 0,4 2 0,-2 2 0,3 2 0</inkml:trace>
  <inkml:trace contextRef="#ctx0" brushRef="#br2" timeOffset="-145516.75">7492 9235 24575,'13'30'0,"1"-1"0,-4 6 0,10 5 0,4 3 0,-10-4 0,-2-2 0,13 11 0,-11-16 0,-2-2 0,0 1 0,-1-12 0,-2 7 0,-6-14 0,-1 5 0,1 2 0,1-4 0,-2-1 0,-2-7 0,-3-14 0,-20-39 0,8 11 0,-1-5 0,-2-1 0,-6-10 0,7 4 0,-5 5 0,12 17 0,0 7 0,-3-12 0,7 16 0,-1-4 0,2-1 0,2 8 0,-1-6 0,2 10 0,2 2 0,0 0 0,2 4 0,26 21 0,0 6 0,18 11 0,-24-14 0,-1-1 0,12 8 0,-11-5 0,-1 1 0,8 8 0,4 7 0,-6-10 0,8 17 0,-17-21 0,0-1 0,13 22 0,-6-6 0,-10-18 0,-5-9 0,3 1 0,-7-13 0,2-1 0,-3-7 0,4-23 0,1-10 0,-2 4 0,-1-1 0,1-12 0,-2 12 0,-2-3 0,-3 1 0,-1 1 0,2 4 0,0-1 0,-2-11 0,0 1 0,0-12 0,0 11 0,-6-1 0,5 31 0,-7-1 0,0 10 0,4 5 0,-4 0 0</inkml:trace>
  <inkml:trace contextRef="#ctx0" brushRef="#br2" timeOffset="-143417.75">8361 9129 24575,'0'18'0,"0"-5"0,0 27 0,0-6 0,0 15 0,-4 0 0,1-3 0,-2 1 0,0 10 0,-2-14 0,1 0 0,1 12 0,-5-12 0,3 2 0,3-13 0,-1-13 0,2-1 0,-1-3 0,2-2 0,-1-9 0,3-7 0,-3-27 0,0-12 0,3-16 0,-2 3 0,0-4 0,3 5 0,3-2 0,2 10 0,2 0 0,-1 1 0,-1-12 0,1 2-488,6-5 0,-1 6 488,-4 9 0,5-5 0,-7 21 0,3 2 0,-5 21 0,0 4 0,3 4 976,4 19-976,-3-5 0,4 14 0,-5-6 0,9 26 0,-3-14 0,8 18 0,-4-12 0,4-1 0,-2 2 0,1-9 0,-4-5 0,6 3 0,-7-7 0,11 15 0,-13-19 0,3 7 0,-5-14 0,-5-3 0,0-3 0,-3 1 0,1 0 0,2 5 0,3 8 0,4 6 0,-4-8 0,0 0 0,-4-11 0,-1 0 0,-2-1 0,-2-5 0,0-1 0</inkml:trace>
  <inkml:trace contextRef="#ctx0" brushRef="#br2" timeOffset="-142325.75">8303 9472 24575,'16'0'0,"0"0"0,23 0 0,-6 0 0,7 0 0,-6 0 0,-7 0 0,-1 0 0,-4 0 0,-7 0 0,-3 0 0,14 0 0,-11 0 0,7 0 0,-6 0 0,-8 0 0,5 0 0,-10 3 0,0 0 0,-3-1 0,0 1 0</inkml:trace>
  <inkml:trace contextRef="#ctx0" brushRef="#br2" timeOffset="-140190.75">9151 9885 24575,'-45'0'0,"15"0"0,0 0 0,-22 0 0,1 0 0,-2 0 0,19 0 0,-1 0 0,-7 0 0,-6 0 0,0 0-1151,6 0 1,0 0 0,0 0 1150,1 0 0,1 0 0,-2 0 0,-15 0 0,-4 0 0,0 0 0,1 0 0,1 0 0,0 0 0,5 0 0,1 0 0,0 0 0,2 0 0,1 0 0,2 0 0,-4-2 0,3 0-187,4-2 0,1-1 187,2 1 0,1-1 0,-4 0 0,6-1 0,10-1 0,1 4 0,14 0 2472,9 3-2472,-5 0 1353,1 0-1353,-13 0 0,8 0 0,-2 0 0,8 0 0,5 3 0,-4 2 0,0 1 0,-6 6 0,-3-2 0,2 1 0,-9 6 0,7-7 0,0 4 0,6-3 0,7-5 0,-2 1 0,-6 3 0,4-6 0,-3 6 0,5-10 0,0 3 0,-3-3 0,-1 2 0,-13 4 0,5 1 0,-4-1 0,10-3 0,3-1 0,2 1 0,-15 13 0,10-5 0,-12 8 0,0 4 0,9-9 0,-6 8 0,12-13 0,5-4 0,1-3 0</inkml:trace>
  <inkml:trace contextRef="#ctx0" brushRef="#br2" timeOffset="-137606.75">10842 8913 24575,'0'44'0,"0"-2"0,1-12 0,1 3 0,1 15 0,1 1 0,-1-11 0,-1 0 0,2 4 0,-1-1 0,-3 9 0,0-28 0,0 17 0,0-24 0,0-3 0,0-2 0,0-66 0,0 15 0,0 4 0,0-8 0,0-1 0,-1-10 0,-1-3 0,0 4 0,2 13 0,0 3 0,-1-2 0,0-13 0,-1-3 0,1 7 0,1 7 0,0 6 0,3-15 0,1-5 0,3 33 0,-1 8 0,20 3 0,-13 7 0,20 3 0,-21 3 0,13 12 0,-10-1 0,3 8 0,-9 22 0,-5 2 0,-7 4 0,-15 9 0,-1-32 0,-6 4 0,-1-1 0,-6 4 0,8-10 0,-2 1 0,-19 15 0,4-5 0,3-4 0,17-9 0,13-13 0,10-3 0,13 2 0,22 3 0,6 3 0,9 4 0,-1 11 0,-15-7 0,-2 1 0,-8-4 0,-1 1 0,12 8 0,-3 0 0,2 10 0,-2-5 0,-5-1 0,-17-16 0,0-2 0,-7-3 0,-3-3 0,-2 1 0,3-3 0,-1 1 0,1-1 0,-1 0 0,-2-1 0</inkml:trace>
  <inkml:trace contextRef="#ctx0" brushRef="#br2" timeOffset="-135843.75">11478 8887 24575,'0'21'0,"0"19"0,0 1 0,0 6 0,0-4 0,0 1-1210,0 10 0,0-2 1210,0-19 0,0-1 386,0 10 1,0-1-387,0-11 0,0 0 0,0 6 0,0-2 399,2 10-399,2-21 0,-1-17 0,-1-26 1248,-5-16-1248,0-10 0,1-7 0,-1-3 0,1-1 0,0 0 0,0 0 0,2 3 0,0 5 0,0-7 0,0 10 0,0 14 0,0 5 0,15 36 0,6 17 0,1 6 0,10 13 0,-4-2 0,1 2 0,-8-14 0,-1-2 0,15 18 0,-11-18 0,0-3 0,0 5 0,12 2 0,-12-8 0,2 1 0,-5-14 0,-5-3 0,-1-3 0,-2-3 0,-1-3 0,22-31 0,-8 7 0,-7-4 0,-2-2 0,7-15 0,-11 5 0,0-7 0,-2 3 0,1 7 0,-2-2 0,1-11 0,0-8 0,-4 6 0,-4 8 0,-2 5 0,-1 3 0,0 2 0,0-20 0,0 32 0,0 2 0,-3 5 0,0 2 0,-2 9 0,2-1 0,1 5 0</inkml:trace>
  <inkml:trace contextRef="#ctx0" brushRef="#br2" timeOffset="-134190.75">12485 8858 24575,'-15'33'0,"0"0"0,-2-5 0,1 1 0,-1 7 0,-1 2 0,-7 9 0,1 1 0,6-3 0,0 0 0,1-7 0,-1 1 0,3-4 0,5-2 0,1-2 0,-6 6 0,2-4 0,8-8 0,-4 8 0,9-31 0,6-30 0,3-15 0,7-9-1088,-2-4 1,2-3 1087,-2 23 0,0 2 0,0-3 0,0-2 0,1 0 0,0-4 0,-1 4 0,-1 1 0,1 0 0,0-2 0,2-2 0,-3 4 0,7-16 0,-2 11 0,-4 17 0,-8 23 0,1 0 0,4 3 2175,17 13-2175,-4 0 0,-1 5 0,1 6 0,-1 8 0,0 1 0,-6-7 0,1 1 0,4 7 0,-1 1 0,-2 12 0,-6-19 0,0-1 0,4 24 0,0-5 0,-7-8 0,7 10 0,-5-13 0,3 2 0,-9-25 0,0 0 0,0 2 0,-1-8 0,0 6 0,-2-11 0,-1 4 0</inkml:trace>
  <inkml:trace contextRef="#ctx0" brushRef="#br2" timeOffset="-132833.75">12296 9269 24575,'59'0'0,"-22"1"0,2-2 0,12-2 0,1-1 0,-6 3 0,-1 0 0,5-5 0,-3 1 0,13 4 0,-10-8 0,-21 7 0,-18-3 0,-2 5 0,-3 0 0,-4 0 0</inkml:trace>
  <inkml:trace contextRef="#ctx0" brushRef="#br2" timeOffset="-130673.73">10791 9836 24575,'49'0'0,"-1"0"0,0 0 0,-5 0 0,4 0 0,-3 0 0,7 0 0,5 0 0,2 0 0,-3 0-1967,-1 0 1,0 0 0,1 0 0,-2 0 0,0 0 1691,5 0 1,-2-1 0,0 1 0,4 1 274,-8-1 0,4 0 0,1 1 0,-1 0 0,-1 0 0,-5 1-147,6 1 1,-5 1 0,-1 1 0,0-1 146,-4-1 0,0 0 0,-1 0 0,-1 1 403,9 2 0,-1 1 0,-8-1-403,-11-1 0,-2-1-124,10-1 0,-1-1 124,3 2 2305,-7-4 0,-1 0-2305,6 0 3907,-4 0-3907,18 3 1535,-25 1-1535,10-1 500,-20 3-500,-4-6 0,-7 3 0,0-1 0,-1-1 0,-5 1 0,-1-2 0</inkml:trace>
  <inkml:trace contextRef="#ctx0" brushRef="#br2" timeOffset="-128740.73">11416 10957 24575,'-5'40'0,"-1"-1"0,-3 13 0,0-15 0,-2 5 0,0-2 0,-1 0 0,1-2-612,0 4 0,0-2 612,3-7 0,2-6 399,5-6-399,-2 11 203,3-17-203,0 5 0,0-22 0,0-40 0,0 13 0,0-2 0,-1-9 0,2-3 0,3-16 0,3-2 0,-1 13 0,2 1 311,2-2 0,1 1-311,0 1 0,2 4 0,-1 13 0,0 1 0,4-19 0,2 12 0,-8 27 0,0 6 0,16 1 0,8 10 0,3 4 0,15 8 0,-12-3 0,0 4 0,-6 7 0,-4 1 0,9 13-454,-8-8 0,-1-1 454,-1 5 0,-6 3 0,3 8 0,-4-7 0,-7-15 0,0-1 0,4 14 0,2 4 0,-4-7 0,-1-3 0,-5-3 0,2-1 0,-3-5 0,-1-3 0,0-3 908,-2-1-908,0-4 0,-6-5 0,1-3 0,-2-4 0</inkml:trace>
  <inkml:trace contextRef="#ctx0" brushRef="#br2" timeOffset="-126923.73">11357 11246 24575,'34'0'0,"1"0"0,6 0 0,2 0 0,10 0 0,-11 0 0,3 0 0,-8 0 0,-2 0 0,12 0 0,11 0 0,-38 0 0,-5 0 0,1 0 0,-10 0 0,-1 0 0,0 0 0,16 3 0,-9 0 0,15 0 0,-13 2 0,-2-4 0,-1 1 0,-8 1 0,-1-3 0,-2 2 0</inkml:trace>
  <inkml:trace contextRef="#ctx0" brushRef="#br2" timeOffset="-125033.73">11891 12040 24575,'-32'-3'0,"0"-1"0,-20-1 0,-6-3 0,23 2 0,-3 0 0,-7 4 0,-2 2 0,-2-5 0,0 1 0,1 2 0,3 4 0,10 6 0,3 4 0,2 9 0,2 4 0,4-4 0,2 2 0,-2 13 0,4 2 0,11-8 0,3 0 0,-1 22 0,3-18 0,4-1 0,16 22 0,2-10 0,2-14 0,4 0 0,6-5 0,1-1 0,-8-4 0,-1 1 0,8 3 0,-2-3 0,-2-3 0,25 8 0,-16-10 0,11 3 0,-5-10 0,17-6 0,-13-1 0,-10-2 0,-3-2 0,-4-7 0,3 3 0,-10-9 0,-7 5 0,-7-6 0,0 6 0,-7-5 0,0 5 0,-19-17 0,2 7 0,-8-8 0,7 15 0,11 1 0,-1 4 0,-3-6 0,4 6 0,-3-4 0,5 6 0,-12-4 0,6 3 0,-18 0 0,-3 1 0,3 4 0,-14-2 0,13 3 0,3 0 0,7 0 0,11 0 0,6 0 0,1 0 0</inkml:trace>
  <inkml:trace contextRef="#ctx0" brushRef="#br2" timeOffset="-123439.73">11766 13233 24575,'-55'0'0,"1"0"0,6 0 0,-5 0 0,-11 0 0,9 0 0,21 0 0,2 0 0,-15-1 0,0 2 0,12 0 0,5 3 0,2 6 0,-6 0 0,21 7 0,5-6 0,1 8 0,-2 2 0,4-3 0,0 6 0,5-7 0,0 26 0,0-21 0,6 25 0,35-22 0,-8-3 0,3-9 0,4-2 0,-3-6 0,-2-2 0,17 8 0,-19-9 0,-3 0 0,-1 4 0,3-2 0,-6-1 0,-2 3 0,-10-5 0,1 1 0,3-2 0,-5 0 0,10 0 0,-9 0 0,3 0 0,-4 0 0,-4 0 0,2 0 0,8-2 0,-9-1 0,7 0 0,-7 0 0,-1 3 0,-3 0 0,-2 0 0</inkml:trace>
  <inkml:trace contextRef="#ctx0" brushRef="#br2" timeOffset="-120806.73">11259 14053 24575,'0'48'0,"0"-1"0,0 2 0,0-7 0,0 8 0,0-2 0,0 4 0,0-2 0,0-8 0,0 0-631,0 8 1,0-3 630,0-2 0,1-5 0,1-1 0,6 9 0,-4-13 0,3 0 412,15 11-412,8-7 0,3-1 0,2 7 69,-4-18 1,5 1 0,-3-7-70,12-5 0,-5-6 0,0-2 0,6-2 0,-15-7 0,1-4 0,20-14 0,-18 2 0,1-1 0,-6 1 0,-2 0 320,-1-3 0,-2-1-320,-1-1 0,0-2 0,0-4 0,-1-3 0,8-18 0,-3 0 0,-8 17 0,-3 0 0,0-7 0,-3 1 0,-2-5 0,-3-3 0,-1 6 0,-4 7 0,-3 1 0,0-17 0,0 5 0,-1 13 0,-2-1 0,-3-16 0,1 13 0,-3 3 0,7 27 0,-3 2 0,1 1 0,-2 2 0,0-8 0,-3-2 0,4-5 0,-3-5 0,1 7 0,2-1 0,-1 34 0,4 22 0,2 7 0,1-14 0,0 1-346,-2 20 0,1-2 346,6-10 0,-1-8 0,2 1 0,1 2 0,0-5 0,1-1 0,3-4 0,-3-5 0,1-4 0,0-1 0,-4-8 692,7 12-692,-8-14 0,5 7 0,-5-7 0,-1 2 0,-3-4 0,-2-2 0,0-2 0,0 0 0</inkml:trace>
  <inkml:trace contextRef="#ctx0" brushRef="#br2" timeOffset="-117656.73">9687 13855 24575,'-23'51'0,"5"-19"0,0 0 0,3-3 0,1-2 0,-14 16 0,10-2 0,15-35 0,-2-15 0,3 2 0,-6-19 0,2 13 0,-15-22 0,6 20 0,-12-19 0,7 22 0,-21-4 0,18 7 0,-15 4 0,42 7 0,-1 5 0,24 9 0,12 5 0,3 1 0,-12-8 0,0 0 0,12 3 0,10 5 0,-17-3 0,-6-5 0,-2 1 0,1 5 0,13 3 0,-27-12 0,-2 0 0,-3-2 0,-6-1 0,-27-6 0,4-2 0,-37-12 0,9-8 0,2-2 0,21 4 0,2-2 0,-13-18 0,9 7 0,2-1 0,19 21 0,3 3 0,0-1 0,3 2 0,0 1 0,0 1 0,0 0 0,6-6 0,8-9 0,-3 3 0,5-3 0,-10 6 0,-3 8 0,-1-5 0,1 8 0,-1 1 0,3 2 0,1 0 0,-4 5 0,7 11 0,0 25 0,2-2 0,1 6 0,-5-16 0,-1-7 0,0-3 0,-2-4 0,-2-4 0,1-3 0,0 0 0,2 1 0,-2-1 0,2 2 0,1 2 0,-2 0 0,0-2 0,-4-4 0,3-3 0,-3-1 0,3-2 0</inkml:trace>
  <inkml:trace contextRef="#ctx0" brushRef="#br2" timeOffset="-114599.73">12920 13986 24575,'-16'0'0,"6"5"0,-4 2 0,-1 22 0,7-13 0,-10 17 0,14-20 0,-10 11 0,7-16 0,-5 10 0,6-12 0,-1 0 0,4-1 0,-5-5 0,3 0 0,-18-11 0,10 5 0,-22-17 0,6-3 0,6 1 0,-6-12 0,21 14 0,-2-2 0,8 9 0,2 6 0,-3 2 0,3 2 0,-3 3 0,16 14 0,0 4 0,21 16 0,-10-8 0,0 1 0,12 9 0,-7-7 0,0 0 0,6 8 0,-4-4 0,-2 3 0,-14-8 0,-2-9 0,3 5 0,-12-12 0,-4 0 0,-35-5 0,4-4 0,-25 0 0,16-6 0,1-2 0,-18-5 0,20 3 0,1 0 0,-6-3 0,25 7 0,-1 2 0,10 2 0,7 2 0,10-8 0,16-14 0,0-1 0,10-22 0,-13 19 0,0 0 0,3-10 0,-6 11 0,0 3 0,8 6 0,-11 2 0,15 2 0,-16 9 0,-1 1 0,-3 2 0,-10 0 0,-2 0 0,-4 0 0,2 4 0,1 2 0,5 23 0,3-4 0,1 7 0,2-7 0,-2-12 0,13 16 0,-8-16 0,11 13 0,-11-17 0,4 7 0,-9-9 0,3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5T07:33:55.45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2851 13909 24575,'0'31'0,"0"9"0,0 9 0,0-3 0,0-7 0,0 1 0,0 7 0,0 4 0,0-2 0,0 7 0,0-6 0,0 5 0,-1 3 0,-2 2 0,0-26 0,-1-3 0,-1 26 0,0-27 0,1 0 0,-2 12 0,1-16 0,0 5 0,5-20 0,-2-4 0,-9 0 0,-26-13 0,8-5 0,0-1 0,-22-2 0,0-11 0,32 18 0,-7 1 0,9 2 0,-4-1 0,6 4 0,5-1 0,-3 2 0,7 0 0,-2 2 0,5 9 0,1 17 0,2-3 0,0 9 0,0 8 0,0-12 0,0 10 0,2-19 0,2-9 0,12 5 0,-1-6 0,11 5 0,4-1 0,-12-7 0,4 5 0,-12-12 0,-1 1 0,5-2 0,7-3 0,-1-6 0,2-1 0,-4-5 0,-6 3 0,-3 0 0,2-3 0,-4 5 0,1-4 0,-2 8 0,-1-8 0,-2 8 0,2-2 0,-2 6 0,0-1 0,6-2 0,-5 1 0,9-5 0,9-5 0,-11 6 0,10-8 0,-15 16 0,-3-3 0,-1 3 0</inkml:trace>
  <inkml:trace contextRef="#ctx0" brushRef="#br0" timeOffset="2560">3138 14203 24575,'0'51'0,"0"-6"0,0-1 0,4 13 0,-2-18 0,0 1 0,6 16 0,0-17 0,-1-5 0,0 1 0,2 7 0,-2-5 0,0-1 0,0-4 0,0 7 0,-4-19 0,0 0 0,-3-11 0,0-6 0,-3-11 0,-12-46 0,8 19 0,0-1 0,-3-5 0,0-1 0,5-2 0,2 1 0,1 4 0,0 1 0,2 4 0,0 0 0,0-1 0,0 2 0,0 1 0,0 2 0,0-21 0,0 1 0,0 9 0,3 23 0,1-5 0,15 2 0,-3 6 0,13-2 0,2 13 0,-7 2 0,3 2 0,-5 17 0,-1 13 0,-3 3 0,-1 8 0,-7-8 0,-5 16 0,1-15 0,-6 7 0,-3-19 0,-12 1 0,-1 0 0,-22 2 0,-15 3 0,13-8 0,-10 3 0,34-17 0,-5 5 0,24-6 0,20 6 0,13-7 0,-7 2 0,3 4 0,2 6 0,-1 2 0,18 12 0,-16-6 0,1 2 0,-7-2 0,-1 1 0,-5-4 0,1 0 0,6 9 0,1 1 0,-8-4 0,-2-2 0,12 16 0,-13-16 0,-2-1 0,1-2 0,-2 1 0,-3-7 0,-9-9 0,-2 0 0,-1-7 0,-2 3 0</inkml:trace>
  <inkml:trace contextRef="#ctx0" brushRef="#br0" timeOffset="4565">3814 14578 24575,'36'0'0,"18"0"0,5 0 0,-22 0 0,1 0 0,-2 0 0,2 0 0,11 2 0,1 0 0,-7-2 0,1 1 0,13 2 0,-4 1 0,-4 0 0,7 0 0,-38-1 0,-9-3 0,-2 0 0,-3 0 0,1 0 0</inkml:trace>
  <inkml:trace contextRef="#ctx0" brushRef="#br0" timeOffset="6059">4980 14380 24575,'-12'23'0,"1"-8"0,-2 21 0,-1 18 0,7-17 0,3-5 0,1-1 0,3-5 0,5 22 0,3 3 0,0-14 0,1 10 0,5-5 0,20-21 0,-3-9 0,2-1 0,23 8 0,-21-13 0,-1-1 0,5-2 0,18-3 0,-18 0 0,16-7 0,-27-3 0,0-5 0,3-7 0,-1-2 0,-1 2 0,0-1 0,-5 0 0,-3-1 0,1-14 0,-7 10 0,-2-5 0,-6-4 0,-9-4 0,-5 7 0,-11-4 0,-6 23 0,-10 0 0,-3 0 0,-8-3 0,3 5 0,-1 1 0,-10-6 0,18 10 0,0 1 0,4 1 0,2 0 0,-22-3 0,16 9 0,-6 9 0,14-1 0,-18 10 0,30-6 0,2 0 0,2-1 0,11-5 0,-3 1 0,3-1 0,0-3 0,0-1 0</inkml:trace>
  <inkml:trace contextRef="#ctx0" brushRef="#br0" timeOffset="7793">5801 14339 24575,'0'20'0,"0"35"0,0-3 0,1-18 0,1-1 0,2 9 0,9 10 0,-4-19 0,0 7 0,-4-23 0,-4-9 0,1 0 0,-2 3 0,0-3 0,0 1 0,0-2 0,0 1 0,0 1 0,0-1 0,0 2 0,0 6 0,0-3 0,0 9 0,0-8 0,0-2 0,0-1 0,0-8 0,0-1 0</inkml:trace>
  <inkml:trace contextRef="#ctx0" brushRef="#br0" timeOffset="8868">5864 14616 24575,'42'0'0,"4"0"0,-16 0 0,0 0 0,14 0 0,-2 0 0,-1 0 0,-12 0 0,7 0 0,-21 0 0,-4 0 0,-3 0 0,-6 0 0</inkml:trace>
  <inkml:trace contextRef="#ctx0" brushRef="#br0" timeOffset="10176">6257 14268 24575,'0'23'0,"0"14"0,0-4 0,0 15 0,0 5 0,0-9 0,0 1 0,0 0 0,0-28 0,0 20 0,0-27 0,0 19 0,0-16 0,0 19 0,0-1 0,0-9 0,0 11 0,0-20 0,0 7 0,0-9 0,0 2 0,0-8 0,0-1 0,0-2 0</inkml:trace>
  <inkml:trace contextRef="#ctx0" brushRef="#br0" timeOffset="12011">4523 13337 24575,'38'-20'0,"-1"0"0,-6 7 0,0 2 0,17-6 0,4 2 0,-1 11 0,-1 2 0,-13-2 0,-1 1 0,8 4 0,-5 4 0,-8 8 0,11 23 0,-20-10 0,3 13 0,-21-19 0,-1 13 0,-3-9 0,-9 15 0,2-21 0,-11 5 0,5-10 0,1-2 0,5-3 0,8-5 0,28 6 0,9-2 0,12 4 0,1 6 0,-16-1 0,-7-2 0,-7 5 0,-17-4 0,1 0 0,-7 2 0,-8-4 0,-30 16 0,9-14 0,-20 14 0,9-14 0,14-3 0,-26 1 0,30-9 0,-22-1 0,7-3 0,9 0 0,-9-11 0,17-8 0,2-4 0,3-4 0,5 9 0,9 8 0,-2 2 0</inkml:trace>
  <inkml:trace contextRef="#ctx0" brushRef="#br0" timeOffset="13274">5099 12791 24575,'0'40'0,"0"-16"0,0 7 0,0-16 0,0 2 0,0-4 0,0-3 0,0-4 0,0 4 0,0-2 0,0-3 0,0 1 0,0-4 0</inkml:trace>
  <inkml:trace contextRef="#ctx0" brushRef="#br0" timeOffset="15960">2399 14931 24575,'-24'0'0,"-15"0"0,4 0 0,4 0 0,-4 0 0,5 0 0,0 0 0,-28 0 0,7 0 0,27 0 0,-7 0 0,12 0 0,-4 0 0,12-2 0,5 1 0,-2-1 0,3 2 0,-6 0 0,2 0 0,-1 0 0,2 0 0,3 0 0,-10 0 0,7 0 0,-7 0 0,5 0 0,-21 0 0,15 0 0,-16 0 0,26 0 0,-9 0 0,-6 0 0,1 0 0,-2 0 0,8 0 0,5 0 0,-1 0 0,2 0 0,-6 2 0,4-1 0,-3 2 0,8-3 0,2 0 0,0 0 0</inkml:trace>
  <inkml:trace contextRef="#ctx0" brushRef="#br0" timeOffset="18760">658 14134 24575,'0'35'0,"0"-1"0,0 9 0,0-4 0,0 7 0,0 1 0,0 4 0,0 1 0,0-1-565,0 8 1,0 0 564,1-2 0,-1 3 0,-1-3 0,-1-14 0,-1-2 0,0-4 0,1 6 0,-1-1 0,-1 6 0,-1-7 369,2-17-369,3-14 187,0 4-187,-2-11 0,-1-1 0,-2-2 573,-4-17-573,2 0 0,-6-33 0,4 4 0,0-3 0,2 11 0,0 0 0,3-1 0,-1-3 0,1 0 0,-3-15 0,2 3 0,4 14 0,0-1 0,-3-18 0,1 0 0,2 17 0,2 4 0,-1 5 0,0 1 0,-2-11 0,4 1 0,10-10 0,-3 0 0,10 11 0,5 16 0,-5 10 0,8 1 0,-8 11 0,23 3 0,-17 0 0,21 0 0,-20 14 0,11 10 0,-11 5 0,4 19 0,-19-10 0,-1 2 0,-7 2 0,-3-9 0,0-6 0,0 11 0,-5-21 0,-2 4 0,-2-10 0,-2-5 0,-1 2 0,-1-1 0,-5 2 0,5-3 0,-6-3 0,-17 0 0,3-3 0,-6 0 0,9 0 0,12 0 0,2 0 0,3 0 0,7 0 0,3 0 0,1 0 0</inkml:trace>
  <inkml:trace contextRef="#ctx0" brushRef="#br0" timeOffset="21271">703 13504 24575,'-13'0'0,"-26"0"0,-3 6 0,-6 1 0,19 5 0,3 1 0,1 3 0,-18 16 0,18-17 0,-12 24 0,11-8 0,0 1 0,-12 14 0,18-15 0,1-1 0,-6 5 0,16-12 0,-5 3 0,0 4 0,2 25 0,-5-3 0,11-16 0,1 0 0,-2 15 0,2-1 0,2-4 0,0 13 0,2-1 0,-1-24 0,1 1 0,1 13 0,0 0 0,0-14 0,0-2 0,1 9 0,1 1 0,3 2 0,1-1 0,2-4 0,0-1 0,0 0 0,0 0 0,1 4 0,0-1 0,6 14 0,1-5 0,3 1 0,-2-12 0,8 6 0,-2-8 0,2-3 0,18 4 0,-15-20 0,1 1 0,-1-2 0,0 0 0,8-1 0,0-3 0,18-5 0,-7-1 0,-16-5 0,1-1 0,0-2 0,-2-1 0,19-5 0,-13-1 0,0-2 0,14-18 0,-8 5 0,5-12 0,-13 2 0,-9 3 0,-3-2 0,-1-5 0,-7 4 0,-1-1 0,3-2 0,-1-1 0,-3 4 0,-2-3 0,2-19 0,-2 1 0,-3-2-568,0-2 0,-1 2 568,-6 11 0,0-10 0,0-3 0,0 26 0,0-2 0,0-7 0,-1-5 0,-1 3 0,-5-3 0,-1 3 0,3 7 0,-1 0 0,-4-10 0,-2 0 0,3 11 0,0 2 0,-7-20 0,3 16 0,-3 0 0,0 7 0,-1 1 0,-9-20 568,1 10 0,-1 3-568,2-3 0,-14-3 0,18 14 0,-5 4 0,4 1 0,-2 0 0,6 5 0,-6-2 0,-1 3 0,-1-2 0,-7 2 0,15 7 0,-4-2 0,5 4 0,10 5 0,-4 0 0,4 3 0,4 0 0,-1 0 0</inkml:trace>
  <inkml:trace contextRef="#ctx0" brushRef="#br0" timeOffset="23327">1760 12930 24575,'-40'0'0,"12"0"0,-2 0 0,-2 0 0,1 0 0,-1 0 0,15 0 0,13 2 0,0 3 0,4 9 0,-3 3 0,-1 23 0,-3-7 0,3 11 0,-2 7 0,5-21 0,-2 11 0,3-25 0,0 3 0,0-6 0,0 11 0,0-13 0,0 5 0,0-11 0,0 1 0,2-3 0,44-10 0,-24 2 0,10-3 0,4-1 0,13-2 0,-6 4 0,16 0 0,-11 7 0,-5 0 0,4 6 0,-13 12 0,-11-3 0,-2 8 0,-9-5 0,-6 4 0,0-2 0,-3 0 0,-3 0 0,-17 0 0,4 1 0,-27 1 0,8-8 0,0 0 0,-4-3 0,22-7 0,-6 2 0,12-6 0,3 0 0,2 0 0,0 0 0</inkml:trace>
  <inkml:trace contextRef="#ctx0" brushRef="#br0" timeOffset="24494">1973 12544 24575,'0'14'0,"0"19"0,0-9 0,0 10 0,0-15 0,0 4 0,0-7 0,0 2 0,0-10 0,0-2 0,0 1 0,0-4 0,0-1 0</inkml:trace>
  <inkml:trace contextRef="#ctx0" brushRef="#br0" timeOffset="26127">3015 15280 24575,'0'49'0,"0"6"0,0-14 0,0 7 0,0-5 0,-2-2 0,0 0 0,0 8 0,0 6 0,1-4 0,-2 4 0,0-4 0,1-11 0,0 0 0,2 19 0,0-4 0,0-5 0,0 4 0,0-24 0,0-15 0,0-5 0,0-3 0</inkml:trace>
  <inkml:trace contextRef="#ctx0" brushRef="#br0" timeOffset="28695">3095 16442 24575,'-57'0'0,"0"0"0,3 0 0,-4 0 0,3 0 0,13 1 0,3 1 0,0-1 0,-4 0 0,0-1 0,0 4 0,-4 7 0,0 4 0,6 2 0,9 3 0,2 1 0,-16 7 0,2 3 0,17-1 0,6 2 0,4 4 0,3 0 0,1-8 0,2 0 0,3 6 0,3-1 0,2 14 0,3-14 0,0 22 0,25-8 0,-5-8 0,17-3 0,-8-17 0,7-2 0,2 1 0,7 2 0,3-1 0,5-2 0,-14-10 0,0-2 0,-7-1 0,0 0 0,12-1 0,-1-3 0,12-9 0,-7-3 0,-4-13 0,-20-15 0,-7 10 0,-5-4 0,-9 6 0,-3 4 0,-6-6 0,-6 3 0,-16 4 0,7 4 0,-9 4 0,1 6 0,-3 2 0,-14 3 0,21 1 0,0 3 0,21-2 0,-1-1 0,5-2 0,0-1 0,23-11 0,-4 8 0,24-9 0,-13 14 0,16-3 0,-14 6 0,20-2 0,-26 3 0,2 0 0,-17 0 0,-4 0 0,-3 0 0,1 0 0</inkml:trace>
  <inkml:trace contextRef="#ctx0" brushRef="#br0" timeOffset="46835">10115 14100 24575,'0'43'0,"0"0"0,0 1 0,0 6 0,0-3 0,-1 8 0,-1-9 0,-3-6 0,-1 3 0,0 0 0,-2 6 0,2-11 0,0-3 0,2-10 0,-4 3 0,7-14 0,-7 2 0,7-11 0,-3-2 0,1-1 0,-5-2 0,-9 0 0,-26 0 0,3-7 0,2 3 0,-3-1 0,-2-1 0,1 0 0,7 1 0,-1 2 0,-5 0 0,3 2 0,4 1 0,-21 0 0,31 0 0,-20 3 0,37 0 0,-8 3 0,11 0 0,-7 15 0,10-5 0,-4 10 0,5 13 0,5-21 0,5 17 0,20-19 0,8-4 0,3-2 0,14 6-245,-11-6 0,-1-2 245,-5 0 0,10-4 0,10 0 0,-15-4 0,2 0 0,-25 0 0,14-6 0,-14-1 490,13-3-490,-20-1 0,13-7 0,-14 7 0,6-5 0,-5 10 0,-3 1 0,4 2 0,1-3 0,-7 3 0,4 0 0,-9 1 0,0 2 0</inkml:trace>
  <inkml:trace contextRef="#ctx0" brushRef="#br0" timeOffset="47886">10413 14298 24575,'3'24'0,"-1"31"0,-1-7 0,-2 3 0,1-15 0,0 3 0,0 11 0,0 5 0,0-8 0,0 1 0,0 1 0,0 1 0,0 9 0,0-22 0,0 3 0,0-29-1696,0-12 0,0 5 0,0-9 0</inkml:trace>
  <inkml:trace contextRef="#ctx0" brushRef="#br0" timeOffset="48752">10418 14995 24575,'0'-54'0,"0"-1"0,0 0 0,0 1 0,0-12 0,0 2 0,0 14 0,0 6 0,1 10 0,2-2 0,3 0 0,1 0 0,-1 2 0,1 1 0,13-21 0,-7 37 0,22-7 0,4 15 0,5-5 0,-1 14 0,-11 32 0,-7-6 0,-3 23 0,-16-20 0,-6 22 0,-6-24 0,-2 19 0,-14-20 0,-2-2 0,-3-1 0,2-7 0,-4-4 0,-7-4 0,2-2 0,9-1 0,15 1 0,28 10 0,14 6 0,-1 8 0,2 1 0,4-2 0,-1-1 0,-2 5 0,-3-1 0,0 0 0,-7-7 0,11 8 0,-21-21 0,2 4 0,-10-10 0,-1-1 0,-2-2 0,0 0 0</inkml:trace>
  <inkml:trace contextRef="#ctx0" brushRef="#br0" timeOffset="49720">11193 14791 24575,'52'0'0,"-12"0"0,0 0 0,5 0 0,-3 0 0,-1 0 0,-10 0 0,-1 0 0,5 0 0,-5 0 0,-6 0 0,-8-3 0,-4 3 0,-9-2 0,-1 2 0,-4 0 0</inkml:trace>
  <inkml:trace contextRef="#ctx0" brushRef="#br0" timeOffset="51119">11804 14445 24575,'0'25'0,"0"-3"0,0 19 0,0-10 0,0-1 0,0 8 0,0-6 0,0-1 0,6 0 0,-2-4 0,8-2 0,0-6 0,3-5 0,-3 3 0,-1-9 0,-2-5 0,5 4 0,-4-5 0,12 3 0,11-5 0,-6-3 0,12-1 0,-4-24 0,-10 9 0,-5-3 0,-1-5 0,-5-4 0,-3 0 0,8-16 0,-11 16 0,-3-1 0,-2-23 0,-12-2 0,-8 14 0,-4 1 0,9 14 0,-4 3 0,-13-4 0,-5 5 0,-17-5 0,8 9 0,-4 1 0,33 15 0,-6 2 0,13 2 0,-6 5 0,3 23 0,0-4 0,0 15 0,6-15 0,-1 6 0,4-11 0,-2 8 0,3-18 0,0 7 0,0-9 0,0 7 0,3-7 0,0-1 0,5 8 0,-4-10 0,1 4 0</inkml:trace>
  <inkml:trace contextRef="#ctx0" brushRef="#br0" timeOffset="52285">12362 14323 24575,'0'48'0,"0"-1"0,0 1 0,0-14 0,0 1 0,0 12 0,0 6 0,0-9 0,0 5 0,0-11 0,0-1 0,0 7 0,0-1 0,0-5 0,0-17 0,0 9 0,0-22 0,0-5 0,0 0 0</inkml:trace>
  <inkml:trace contextRef="#ctx0" brushRef="#br0" timeOffset="53229">12405 14595 24575,'19'0'0,"31"0"0,-9 0 0,-2 0 0,4 0 0,-3 0 0,-2 0 0,15 0 0,5 0 0,-44 0 0,-4 0 0,-2 0 0,-6 0 0</inkml:trace>
  <inkml:trace contextRef="#ctx0" brushRef="#br0" timeOffset="54301">12815 14322 24575,'-3'17'0,"1"34"0,2-9 0,0-9 0,0 0 0,0 7 0,0-2 0,0 1 0,0 6 0,0-8 0,0 0 0,0 1 0,0-4 0,0 14 0,0-7 0,0-5 0,0-15 0,0-10 0,0 0 0,0-1 0,0-2 0,0-6 0</inkml:trace>
  <inkml:trace contextRef="#ctx0" brushRef="#br0" timeOffset="58608">11632 13238 24575,'51'-18'0,"-1"-1"0,-6 2 0,-4 7 0,1 16 0,-14 4 0,-17 5 0,7 18 0,-11-13 0,5 12 0,-11-15 0,-6 1 0,0-3 0,-8 1 0,7-10 0,-1 4 0,16-2 0,21 25 0,-9-16 0,11 17 0,-23-22 0,1 23 0,-5-17 0,-5 17 0,-2-26 0,-9 2 0,3-5 0,-3 6 0,-17 3 0,13-5 0,-12 4 0,16-10 0,-3 1 0,5-5 0,-1 3 0,6-3 0,-4 0 0,-3 0 0,-1 0 0,-6 0 0,2 0 0,-3 0 0,4 0 0,0-3 0,4 0 0,-4-3 0,5 3 0,-7-3 0,1 6 0,-4-3 0,3 3 0,5 0 0,10 0 0,1 0 0</inkml:trace>
  <inkml:trace contextRef="#ctx0" brushRef="#br0" timeOffset="60576">9172 14809 24575,'-32'0'0,"0"0"0,-9 0 0,1 0 0,-12 0 0,-7 0 0,41 0 0,4 0 0,-3 0 0,11 0 0,-8 0 0,8 0 0,-2 0 0,6 0 0</inkml:trace>
  <inkml:trace contextRef="#ctx0" brushRef="#br0" timeOffset="62556">8150 14337 24575,'0'29'0,"0"-17"0,0 17 0,0-20 0,0 14 0,0-5 0,0 9 0,0-7 0,0 0 0,0 14 0,0 3 0,0 4 0,0 2 0,0 9 0,0-9 0,0-2 0,1 11 0,-2-8 0,-4-34 0,4 9 0,-13-60 0,7-8 0,1-4 0,-1 16 0,1-1 0,2 0 0,0-3 0,1-2 0,2-5 0,1-2 0,1 4 0,1 3 0,-1 1 0,0-6 0,-1-5 0,3 10 0,13-4 0,5 3 0,0 10 0,6-6 0,1 17 0,-3 10 0,5-2 0,-5 15 0,5-3 0,-6 3 0,4 0 0,-15 2 0,8 16 0,-10-6 0,3 11 0,-8-7 0,-3 27 0,0-17 0,-14 16 0,-4-1 0,3-16 0,-6 3 0,-3-1 0,-3-9 0,3-5 0,-20 9 0,24-17 0,-14 9 0,-1-11 0,15 3 0,-12-2 0,16-2 0,6-2 0,-2 0 0,7 0 0</inkml:trace>
  <inkml:trace contextRef="#ctx0" brushRef="#br0" timeOffset="64272">8055 13776 24575,'-5'0'0,"-3"0"0,-4 0 0,-18 0 0,7 0 0,-21 14 0,25-4 0,-6 12 0,0 5 0,6-1 0,-2-1 0,0 1 0,6 3 0,0 0 0,1 2 0,-3 10 0,3-11 0,3 0 0,2 8 0,0-4 0,2 1 0,4 9 0,-5-7 0,-1-1 0,8-6 0,-6 11 0,0 3 0,5 3 0,-2 3 0,1 3 0,3-15 0,0-2 0,0 23 0,0-18 0,3-1 0,8-9 0,3-2 0,5 25 0,6-20 0,4-1 0,-2-6 0,0-3 0,0-5 0,1 0 0,0 2 0,-2-3 0,8-3 0,-3-4 0,1-1 0,6 3 0,-6-3 0,-1-2 0,-2-4 0,13-1 0,-8-5 0,2-2 0,16-8 0,-11 0 0,1-6 0,1-20 0,-2-3 0,-13 17 0,1-3 0,3-11 0,6-10 0,-2-1 0,-7 8 0,-9 9 0,-2 1-518,9-13 1,2-6 0,-7 6 517,-9-11 0,-4 7 0,-2-3 0,-4 8 0,0 0 0,1-3 0,-1 1 0,-1 11 0,-4 1 0,-12-12 0,-3 3 0,-1-8-464,-4 6 1,-3 3 463,-3 9 0,-10-2 0,-2 0 0,0-7 0,4 10 0,-3 4 0,-13 2 0,14 20 0,-8 3 0,4 0 0,1-5 0,0 1 492,-1 5 0,-2 1 0,8 1-492,-2-1 0,7 3 0,8-3 1003,7 3-1003,13-1 0,0 1 0,3 2 0,0 16 0,0-14 0,0 10 0</inkml:trace>
  <inkml:trace contextRef="#ctx0" brushRef="#br0" timeOffset="66243">10302 15053 24575,'-2'53'0,"0"0"0,2-7 0,-2-5 0,1 7 0,0-7 0,1 13 0,0-15 0,0-2 0,0-28 0,0 0 0,0-4 0,0 3 0,0-2 0,0 2 0,0-3 0,0 0 0,0 1 0,-3 13 0,3-10 0,-3 13 0,3-11 0,0 8 0,0-3 0,0 6 0,0 0 0,0 12 0,0-9 0,-3 3 0,3-19 0,-3-1 0,3-6 0,0 1 0</inkml:trace>
  <inkml:trace contextRef="#ctx0" brushRef="#br0" timeOffset="67845">10259 16187 24575,'-15'-6'0,"0"1"0,3 5 0,-4 0 0,3 0 0,-6 0 0,3 0 0,-22 0 0,0 0 0,-7 0 0,11 0 0,-6 0 0,-1 6 0,-4 2 0,7 6 0,-9 16 0,10 13 0,-2-7 0,14 6 0,19-6 0,2-11 0,1 23 0,3 0 0,0-9 0,0 15 0,0 2 0,4-26 0,4 1 0,10 15 0,3-3 0,-5-16 0,2-2 0,4 3 0,4-3 0,10-8 0,0-3 0,0 4 0,4-4 0,1-3 0,3-7 0,-2-5 0,2-2 0,8-2 0,-13-3 0,1-3 0,-2-4 0,-4-2 0,7-10 0,-6 11 0,-3 1 0,-15-1 0,4 4 0,-6-1 0,0 2 0,-7 5 0,-6 4 0</inkml:trace>
  <inkml:trace contextRef="#ctx0" brushRef="#br1" timeOffset="80505">5784 14554 24575,'20'38'0,"-1"1"0,0-1 0,2 3 0,-1-2 0,7 6 0,-2-5 0,1-6 0,-22-28 0,3 0 0,1-18 0,-4 0 0,7-18 0,-7 5 0,3-4 0,1 0 0,-1 5 0,-1 0 0,1 7 0,-1 4 0,-3 5 0,2 2 0,-2 3 0,2 1 0,1 2 0,10 9 0,9 12 0,0 2 0,5 8 0,-12-10 0,0 3 0,2-5 0,-2 10 0,3-10 0,-8 0 0,1-5 0,-9-11 0,8-18 0,-5-2 0,7-15 0,-8 7 0,3-3 0,-3 7 0,3-3 0,-4 10 0,1-3 0,0 12 0,13 5 0,-6 11 0,10 12 0,-11-2 0,1 3 0,-4 0 0,9 5 0,-5 8 0,3-9 0,-6-5 0,-3-12 0,3-7 0,-2-8 0,2-7 0,-4-13 0,3-1 0,2-9 0,-1 5 0,-1-2 0,0 1 0,-1 2 0,6-18 0,-5 39 0,-3 8 0,4 9 0,-2 6 0,2 8 0,-1-3 0,13 24 0,-11-14 0,7 8 0,-10-21 0,-1-4 0,-2-10 0,2 3 0,6-31 0,-2 5 0,8-21 0,-5 6 0,-1 4 0,2-7 0,1 2 0,2-3 0,-5 16 0,-1 13 0,-4 45 0,2 19 0,0 2 0,-4-7 0,-1-26 0,-5-4 0,4-4 0,-4-3 0,4 0 0,0-9 0,1 4 0,5-11 0,16-32 0,3-13 0,-6 15 0,-1-2-534,1-2 0,2-4 0,-4 3 534,-1 2 0,-4 4 0,2-3 0,-5 6 0,-3 9 0,-2 7 0,-3 1 0,-1 6 0,0 3 1602,3 1-1602,13 29 0,-1 10 0,7 14 0,-9-3 0,-6-10 0,-2-8 0,-2 3 0,2-8 0,-3-2 0,3-3 0,-4-7 0,0 2 0,-3-9 0,2 3 0,-2-6 0,2-1 0,1-2 0,19-27 0,9-13 0,0-4 0,-2 2 0,-1-1 0,1-6 0,-10 17 0,-1 2 0,2-1 0,-14 25 0,2 4 0,1 2 0,1 8 0,3 25 0,-1 6 0,4 10 0,0 5 0,-1 2 0,-5-15 0,-1-4 0,4 12 0,4 1 0,-13-47 0,0-1 0,-1-7 0,17-37 0,-8 10 0,1-2 0,-2 2 0,1-1 0,7-17 0,0 3 0,-3-1 0,7-4 0,-9 28 0,-6 21 0,1 3 0,9 15 0,-3 14 0,-1 5 0,4 13 0,0 1 0,-3-1 0,-9-17 0,7 4 0,-10-22 0,-1-4 0,3-1 0,-2-2 0,8-27 0,9-23 0,-7 0 0,1 2 0,0-2 0,-6 10 0,0 2 0,0 3 0,-1 1 0,6-21 0,-11 47 0,-2-2 0,4 5 0,3 27 0,0 8 0,-3 7 0,-3-9 0,-1-1 0,2 12 0,-1 10 0,2-23 0,-6-6 0,5-15 0,-2 3 0,5-9 0,1-18 0,0-2 0,10-29 0,-7 11 0,4 1 0,-5 16 0,-6 14 0,6 0 0,-3 11 0,0-4 0,-2 10 0,-1-5 0,-2 0 0,3-1 0,-1-3 0,0 1 0,-2-3 0,0-1 0</inkml:trace>
  <inkml:trace contextRef="#ctx0" brushRef="#br0" timeOffset="108862">15311 13929 24575,'58'-2'0,"0"0"0,-4 1 0,-11 0 0,7-1 0,-10 1 0,0 1 0,-7 0 0,-8 0 0,-1 0 0,-8 0 0,-3 0 0,-5 0 0,-2 0 0,-1 0 0,-2-2 0,4-6 0,-3 2 0,4-7 0,-2 3 0,3-2 0,-3 0 0,3-3 0,-3 2 0,1 0 0,-4 1 0,2 6 0,-5-2 0,3 2 0,-8 3 0,-1 4 0,-5 2 0,-5 6 0,-1 1 0,-2 4 0,-1-1 0,0 0 0,0-3 0,0 3 0,-8-1 0,10 1 0,-3-3 0,13-5 0,7-5 0,2 0 0,4 0 0,0 0 0,0 0 0,0 0 0,0 0 0,0 0 0,1 0 0,2 0 0,12 0 0,-3 0 0,6 0 0,-6 0 0,-8 0 0,1 0 0,-7 0 0,-1 0 0</inkml:trace>
  <inkml:trace contextRef="#ctx0" brushRef="#br0" timeOffset="111811">15776 13907 24575,'0'0'0</inkml:trace>
  <inkml:trace contextRef="#ctx0" brushRef="#br0" timeOffset="115094">15258 14008 24575,'0'48'0,"0"-15"0,5 2 0,1 2 0,-4-6 0,1-2 0,9 28 0,-9-6 0,-1-25 0,-1-10 0,2-2 0,-3-6 0,0-7 0,0-6 0,0-26 0,0 4 0,0-16 0,0 2 0,0-4 0,0 0 0,0 3 0,11-1 0,4 6 0,5 1 0,4 6 0,4 10 0,-4 4 0,16-2 0,8 10 0,-13 1 0,12 4 0,-10 3 0,-13 0 0,19 3 0,-11 6 0,-7-1 0,1 6 0,-14-4 0,5 10 0,-7-9 0,4 8 0,-11 1 0,0 3 0,-6 2 0,-29 12 0,4-16 0,-4-3 0,-2-2 0,-14 5 0,14-10 0,-2 0 0,-4 0 0,1-2 0,9-2 0,1-1 0,-3 0 0,4-2 0,4-4 0,0 0 0,9 0 0,-4 0 0,16-2 0,-2-1 0,5-2 0,0 0 0,10 2 0,14 0 0,0 3 0,8 2 0,3 3 0,11 14 0,-15-12 0,1 3 0,1 9 0,-1 3 0,12 6 0,6 5 0,-16-10 0,-8-1 0,6 8 0,-3-4 0,4 9 0,-13-15 0,-1 3 0,-7-6 0,2-5 0,-2 5 0,0-7 0,-4 5 0,-3-11 0,-5 1 0,3-5 0</inkml:trace>
  <inkml:trace contextRef="#ctx0" brushRef="#br0" timeOffset="117578">14975 13906 24575,'0'47'0,"0"-5"0,0 1 0,0 5 0,0 5 0,0-21 0,0 2 0,0-2 0,0 0 0,0 19 0,3-4 0,-2-27 0,1 5 0,-2-13 0,-2 1 0,-10-14 0,-40-20 0,11 9 0,1 1 0,-2-1 0,-13 5 0,23 4 0,1 2 0,-15-3 0,9 4 0,10 3 0,12 0 0,-5 5 0,14 2 0,-3 16 0,5-11 0,-1 15 0,5-13 0,0 11 0,0 3 0,3 0 0,6 3 0,19-5 0,-1-7 0,3-5 0,1-3 0,8-5 0,9 4 0,-18-7 0,-11-6 0,-5 3 0,-4-3 0,-4 0 0,7-11 0,-2 0 0,7-11 0,-4 2 0,14-15 0,-6 12 0,4-5 0,-13 16 0,-5 7 0,-2-1 0,0 1 0,-4 0 0,-2 0 0,0 0 0,0-1 0,6-13 0,-2 2 0,4-7 0,-2 6 0,1 4 0,-4 1 0,0 2 0,-1 5 0,-1 4 0,1 2 0</inkml:trace>
  <inkml:trace contextRef="#ctx0" brushRef="#br0" timeOffset="118720">15937 14349 24575,'39'0'0,"-1"0"0,-3 0 0,4 0 0,11 0 0,10 0 0,1 0 0,-6 0 0,3 0 0,2 0 0,-12 0 0,7 0 0,2 0 0,-2 0 0,-8 0 0,-3 0 0,-5 0 0,-1 0-945,18 0 1,-4 0 944,-10 0 0,-5 0 609,-2 0-609,-16 0 313,0 0-313,-13 0 0,0 2 0,-4 1 0,-2 0 0,0-1 0</inkml:trace>
  <inkml:trace contextRef="#ctx0" brushRef="#br0" timeOffset="120317">17301 14070 24575,'0'48'0,"0"-6"0,0-9 0,0 1 0,0 10 0,0 8 0,0-8 0,-3 10 0,5-11 0,8 0 0,12-7 0,-1-8 0,14 7 0,2-4 0,1-4 0,1 2 0,-11-15 0,15 6 0,-10-7 0,13 0 0,-21-10 0,29-3 0,-23 0 0,23-6 0,-5-22 0,-20 5 0,0-1 0,-3 0 0,0-1 0,6-8 0,-4-2 0,-11-2 0,-2 0 0,-1 9 0,0-1 0,-4-4 0,-4-1 0,-3-2 0,-6 3 0,-12-7 0,0 5 0,-5-6 0,-3 4 0,-12 1 0,-4 3 0,9 6 0,0-2 0,-2 1 0,-7-1 0,-2 0 0,1 5 0,-8-1 0,0 4-590,-2-6 0,1 3 590,11 10 0,3 4 0,-14 1 0,5 6 0,0 3 0,-7 6 0,9-3 0,2 6 0,10 21 0,6 4 0,1-1 0,2 3 0,5 2 0,16-2 0,0-4 0,5 4 1180,7-11-1180,-1-9 0,5 3 0,-3-8 0,0 1 0,12 4 0,-11-7 0,0-2 0,-9-4 0</inkml:trace>
  <inkml:trace contextRef="#ctx0" brushRef="#br0" timeOffset="123012">18217 13866 24575,'0'48'0,"4"-19"0,-3 0 0,2 2 0,4 26 0,-1-24 0,0 1 0,-2-1 0,0 1 0,2-3 0,0-1 0,2 9 0,3 17 0,1 0 0,-1-1 0,0 0 0,-2-23 0,-4-5 0,0-11 0,-5-10 0,0-5 0,-3-10 0,-3-7 0,-7-12 0,3 8 0,-2-9 0,6-7 0,-1 2 0,3-4 0,1 14 0,3-14 0,0 17 0,0-15 0,0 22 0,2 4 0,1 2 0,2 8 0,0 0 0,16 0 0,3 0 0,7 0 0,2 0 0,-3 0 0,8 0 0,-6-2 0,1-2 0,-8-6 0,14-6 0,-13 5 0,16-10 0,-25 11 0,1-3 0,-7 5 0,-6 5 0,-2-2 0,0 2 0,-3-2 0,0-1 0,0-4 0,-3 3 0,-2-6 0,-6-1 0,1 1 0,-1-1 0,5 1 0,-8-2 0,6-1 0,-13-7 0,10 10 0,0-1 0,3 4 0,5 6 0,0-3 0,1 4 0,2-2 0,0-10 0,0 7 0,0-7 0,0 9 0,0 10 0,6 17 0,-1 4 0,5 13 0,-3-5 0,-1 0 0,-1 3 0,1 5 0,0 1 0,1-1 0,-2 0 0,0-6 0,-2-1 0,1-1 0,-1-2 0,1 1 0,0 22 0,-1-34 0,0 4 0,0-10 0,0 3 0,0-10 0,-3-1 0,0 0 0,0-4 0</inkml:trace>
  <inkml:trace contextRef="#ctx0" brushRef="#br0" timeOffset="124845">15323 14670 24575,'0'50'0,"0"0"0,0 1 0,0-1 0,0 2 0,0-3 0,0-2 0,0 8 0,0-3 0,0-7 0,0-1 0,0 0 0,0 1 0,0-2 0,0-3 0,0 8 0,0-3 0,0-5 0,0-6 0,0-15 0,0-4 0,0-7 0,0-6 0</inkml:trace>
  <inkml:trace contextRef="#ctx0" brushRef="#br0" timeOffset="126595">14981 16223 24575,'0'43'0,"0"0"0,-4-5 0,0 0 0,-1 2 0,-1 0 0,0-8 0,-2 1 0,-3 24 0,1 0 0,5-22 0,-1-1 0,-2 16 0,0 1 0,2-16 0,1-2 0,-1 17 0,-1 3 0,7-28 0,0-10 0,0-4 0,11-16 0,2-20 0,2-10 0,1-6 0,1-7 0,-4 6 0,1-7 0,-1-1 0,-1 5-310,-3 3 0,-1 3 1,1-4 309,0-3 0,1-5 0,-1 1 0,-1 5 0,0-6 0,-1 4 0,2-8 0,1 2 0,-4 16 0,-1 5 0,3-7 0,-1 9 0,-3 5 0,1 13 0,-2 2 0,24 33 0,-12-5 0,10 9 0,1 5 0,4 18 215,-11-25 0,1 0-215,9 24 0,-10-23 0,2 1 0,7 13 0,1 1 0,-5-8 0,0 1 0,-1-1 0,2 3 0,-3-3 0,-4-7 0,-2-1 0,3 7 0,0 0 0,11 20 0,-5-4 0,-6-13 499,-1 2-499,-12-25 0,5 2 0,-7-4 0,4 0 0,-6-7 0,1 0 0,0-3 0,-1 0 0</inkml:trace>
  <inkml:trace contextRef="#ctx0" brushRef="#br0" timeOffset="127695">14998 16677 24575,'21'0'0,"27"0"0,-5 0 0,4 0 0,-8 0 0,0 0 0,5 0 0,-2 0 0,15 0 0,-6 0 0,-6 0 0,-11 0 0,-17 0 0,-11 0 0,2 0 0</inkml:trace>
  <inkml:trace contextRef="#ctx0" brushRef="#br0" timeOffset="129412">14603 14497 24575,'-22'0'0,"-1"0"0,-9 0 0,-22 0 0,10 0 0,-7 0 0,23 0 0,4 0 0,0 0 0,8 0 0,4 0 0,6 0 0,1 0 0,0 0 0,-3 0 0,2 0 0,-2 0 0,0 0 0,-9 3 0,6-3 0,-5 3 0,11-3 0,-3 3 0,2-3 0,0 5 0,1-5 0,0 2 0,-6 1 0,2-2 0,-2 3 0,8-1 0,1 8 0,2-7 0,0 4 0</inkml:trace>
  <inkml:trace contextRef="#ctx0" brushRef="#br0" timeOffset="131161">13964 13896 24575,'0'47'0,"0"-1"0,0 1 0,0-10 0,0 1 0,0 3 0,0 7 0,0 0 0,0-4 0,1 5 0,-2-1 0,-2-4 0,-1 2 0,0-3 0,1 5 0,-1-1 0,-5 12 0,-1-6 0,2-9 0,2 9 0,3-37 0,-2-9 0,-1-13 0,-3-6 0,0-14 0,-2-27 0,6 7 0,1-4 0,0 8 0,0-3 0,2 2 0,1-4 0,0 1 0,1-10 0,0 1 0,0 8 0,0-1 0,2-12 0,4 0 0,3 11 0,2 3 0,-3 9 0,2 0 0,6-12 0,2 3 0,4 0 0,-4 15 0,1 2 0,4-8 0,8 6 0,-9 18 0,4 3 0,1 4 0,-2 3 0,-5 3 0,17 0 0,-16 5 0,16 3 0,-15 25 0,-3 1 0,0 7 0,-12 4 0,-4-8 0,-6-4 0,-9 9 0,-21-3 0,5-4 0,-6 2 0,7-13 0,15-10 0,-19 11 0,9-8 0,-1-2 0,0-4 0,6-2 0,1-2 0,-2-1 0,6-3 0,5-3 0,1 2 0,3-2 0,1 2 0</inkml:trace>
  <inkml:trace contextRef="#ctx0" brushRef="#br0" timeOffset="133296">13222 13712 24575,'-12'46'0,"5"4"0,3 2 0,4-16 0,0-1 0,0 16 0,0-2 0,0 3 0,0-23 0,3 13 0,0-15 0,8 19 0,-4-29 0,7 2 0,-8-13 0,19 16 0,-12-6 0,16 18 0,-3-7 0,3 11 0,4-7 0,-6 0 0,12-3 0,11 0 0,-2 0 0,-2-2 0,-18-15 0,19 12 0,-13-13 0,-6 1 0,3 0 0,26 0 0,-13 0 0,-11-6 0,1-3 0,20 2 0,-11-4 0,6 0 0,-32 0 0,24 0 0,-20 0 0,16-6 0,-17-2 0,20-28 0,-14 13 0,-6 1 0,1-2 0,1-5 0,0-4 0,4-12 0,0-6 0,-5 9 0,0-3 0,-2 1 0,4-6 0,-3 2 0,-7 0 0,-5 2 0,-6 11 0,-4 3 0,-5-18 0,-3 7 0,-3 1 0,-8 3 0,3 5 0,-1-1 0,-6-4 0,-8-9 0,-1 11 0,-5 12 0,-5 1 0,10 5 0,-2 2 0,-16-2 0,-3 2 0,-4 6 0,1 4-1151,6 3 0,-1 1 1151,13 0 0,-2 0 0,2 0 0,-5 3 0,2 0 0,0 0 0,0 0 0,-3 2 0,0 0 0,12 0 0,1 0 0,-6 0 0,2 3 0,0 7 0,4-4 0,1 4 2302,17-4-2302,3-4 0,-2 3 0,8-4 0,-11 9 0,2 2 0,-4 5 0,2 2 0,-3 15 0,7-2 0,0 3 0,3 7 0,0 1 0,0-6 0,3-2 0,7 0 0,5-7 0,5-9 0,5 0 0,0-7 0,-2-6 0,-4-2 0,-1 2 0,-6-8 0,-2 2 0</inkml:trace>
  <inkml:trace contextRef="#ctx0" brushRef="#br1" timeOffset="141079">12378 14677 24575,'43'21'0,"-7"-1"0,4 7 0,8-2 0,-17-9 0,10 0 0,-22-10 0,11-2 0,-12-4 0,18-20 0,-6-22 0,-12 14 0,1-1 0,-3-3 0,0-1 0,2 1 0,-1 2 0,6-19 0,-1 15 0,-3 14 0,2 17 0,-4 6 0,16 17 0,-14 2 0,-1 3 0,8 13 0,-7-10 0,-2-3 0,-7-8 0,2-2 0,-3-7 0,-4-3 0,1-2 0,10 0 0,33-27 0,-6 3 0,-5-4 0,1-3 0,-7 4 0,-2 1 0,17-12 0,-11 18 0,1 4 0,-2 9 0,12 1 0,-8 18 0,-5 29 0,-7-10 0,-2 16 0,-19-34 0,3 2 0,-5-8 0,3 3 0,-2-9 0,4 1 0,3-8 0,19-29 0,-5 3 0,6-14 0,1-4 0,-10 16 0,0 0 0,8-15 0,1-1 0,-5 10 0,-2 4 0,5-12 0,4 8 0,-24 31 0,1 3 0,0 17 0,2 20 0,-3-3 0,3 10 0,-4-16 0,1-2 0,-1-3 0,0-7 0,-4-7 0,3-1 0,-2-2 0,5 0 0,4-3 0,7 0 0,1 0 0,-1 0 0,18 0 0,0 6 0,6 1 0,-3 15 0,-19-1 0,-1 2 0,-4-6 0,2-5 0,-1-6 0,4-1 0,-4-5 0,10-19 0,-7 4 0,9-20 0,2-6 0,-11 12 0,3-2 0,-15 20 0,-6 8 0,1 0 0,-1 3 0,0 0 0,3 7 0,-4 1 0,3 3 0,-4-1 0,0-3 0,-1 0 0,1-4 0,-1 0 0,4-3 0,-4 2 0,1-1 0,-3 1 0</inkml:trace>
  <inkml:trace contextRef="#ctx0" brushRef="#br0" timeOffset="152446">19637 12567 24575,'-29'-15'0,"1"0"0,-3 2 0,4-32 0,27 17 0,38 3 0,11 2 0,-22 4 0,2 2-696,9 4 0,6 2 1,-3 3 695,-4 2 0,1 4 0,20 2 0,0 3 0,-20 2 0,0 2 0,21 3 0,-3 3 0,-8 18 0,-8 1 0,-2 3 0,-3 4 65,-9-6 1,-4 1-66,-11-5 0,-7 5 0,-4 0 0,-6 1 0,-9 21 0,-20-29 0,14-14 0,-4 4 1556,26-14-1556,28-3 0,27 0 0,-6 3 0,4 0 400,-37 10-400,5 18 0,-13-6 0,3 16 0,-16 1 0,-26-14 0,-16 2 0,5-2 0,12 2 0,-2-2 0,-14 0 0,-8-2 0,-1-3 0,2-7 0,-2-3 0,6-2 0,8-1 0,0-1 0,-13 1 0,-6 1 0,7-5 0,11-6 0,5-6 0,-5-9 0,2-2 0,-12-3 0,12-19 0,35 32 0,-9-6 0,10 10 0,0 0 0</inkml:trace>
  <inkml:trace contextRef="#ctx0" brushRef="#br0" timeOffset="154331">20370 11726 24575,'-5'29'0,"1"11"0,-3-4 0,5-4 0,2-19 0,0-8 0,-2 0 0,1 4 0,-4 11 0,2 3 0,-1-2 0,1-5 0,3-13 0,0-1 0</inkml:trace>
  <inkml:trace contextRef="#ctx0" brushRef="#br0" timeOffset="-211912.73">5009 5488 24575,'-51'5'0,"0"0"0,6 4 0,-1 2 0,1 0 0,-5 1 0,0 1 0,10-1 0,0 2 0,6-1 0,-6 5 0,-2 3 0,21-7 0,5-1 0,16 0 0,0 29 0,0 7 0,0 5 0,0-3 0,0-2 0,0-16 0,3 10 0,-3-21 0,3 16 0,0-27 0,0-5 0,4-1 0,34-22 0,-18 7 0,29-12 0,-9 6 0,-14 11 0,13-4 0,13 9 0,-26 6 0,1-1 0,-2 5 0,-8 23 0,-3-4 0,-5 5 0,-9 12 0,0-20 0,-12 30 0,-9-24 0,-1-4 0,-7-2 0,12-14 0,2-6 0,2-1 0,7-5 0,0 0 0</inkml:trace>
  <inkml:trace contextRef="#ctx0" brushRef="#br0" timeOffset="-210361.73">4968 5132 24575,'15'57'0,"0"1"0,0-4 0,-5-15 0,-10-34 0,0 0 0,5 5 0,-1 2 0,1-1 0,1 8 0,-1-3 0,-1-1 0,1-2 0,-3-7 0,-1-3 0,1-1 0</inkml:trace>
  <inkml:trace contextRef="#ctx0" brushRef="#br0" timeOffset="-208354.73">6399 5834 24575,'-45'-6'0,"1"1"0,-1-1 0,-4-1 0,-1 0 0,0 0 0,-1 0 0,1 1 0,-1-2-289,-5-1 0,-1 0 0,7 3 289,8 4 0,2 2 0,-2-3 0,-4 1 0,5 2 0,2 4 0,3 2 0,-4 0 0,7 3 285,12 13-285,3-1 0,3 7 0,3 3 0,2 7 72,1-6 0,2 0-72,7 15 0,0 2 0,24 2 0,5 0 0,-16-21 0,1-2-3,20 16 1,2-6 2,-4-14 0,-1-4 0,3 0 0,9 4 0,-4-2 0,4-2 0,-11-9 0,-1-2 0,18 10 0,0-6 0,-33-9 0,2-1 0,-9-3 443,-1-3-443,-26-26 0,-8 8 0,-3-1 0,7 0 0,-2 0 0,-8 2 0,-1 2 0,-5 2 0,-2 2 0,10 0 0,5 5 0,19 4 0,5 5 0,26-2 0,12 1 0,4 2 0,13-1 0,-14 0 0,-6 0 0,-20 0 0,-4 0 0,-5 0 0,2 0 0</inkml:trace>
  <inkml:trace contextRef="#ctx0" brushRef="#br0" timeOffset="-206361.73">7361 5948 24575,'-56'0'0,"1"0"0,-1 0 0,8 0 0,1 0 0,1 0 0,4 0 0,1 0 0,3 0-472,-7-1 1,6 2 471,-6 2 309,-9 8-309,11 3 0,20 9 0,3 2 0,3-2 157,3 23-157,14-30 0,16 23 0,11 12 0,0-6 238,-7-15 1,0 0-239,3 8 0,1-4 0,0-4 0,2-8 0,19 10 0,-10-8 0,8 8 0,-23-24 0,14 10 0,2 1 0,-7-10 0,3 6 0,-2-4 0,-19-11 0,3 0 0,-4 0 0,3 0 0,-3 0 0,2 0 0,2-2 0,-3 1 0,-1-3 0,-4 3 0,7-4 0,-4 5 0,2-3 0,-4 3 0,1 0 0,-4 0 0,1 0 0</inkml:trace>
  <inkml:trace contextRef="#ctx0" brushRef="#br0" timeOffset="-204403.73">7940 5948 24575,'-3'6'0,"1"32"0,0 2 0,0 5 0,-1 1 0,-1 1 0,-1 5 0,1-2-285,-2-15 1,0-3 284,-2 14 0,2-7 0,1 0 0,-3 0 140,0 21-140,5-45 0,3-6 0,0 0 0,0-4 0,0 1 429,-2-3-429,1-33 0,2-15 0,0-2-513,3-9 0,1 0 513,4 8 0,-2 18 0,-1 1 0,6-14 0,-4 1 0,0-1 0,5-1 0,-7 10 0,-1 4 0,-2 14 0,-3-5 0,0 11 0,2-1 1026,11 9-1026,30 33 0,-1 1 0,-15-9 0,-1 1 0,-3 3 0,0 0 0,0-2 0,0 0 0,-2-2 0,-1-1 0,18 23 0,-13-22 0,-4-3 0,1-2 0,-7-6 0,-4-1 0,-5-5 0,-1 2 0,3-3 0,-2 3 0,2-2 0,0 2 0,-3-3 0,6 6 0,-5-5 0,5 5 0,-8-6 0,-1 0 0,-2 0 0,0 0 0,0-2 0,0-1 0</inkml:trace>
  <inkml:trace contextRef="#ctx0" brushRef="#br0" timeOffset="-203172.73">7966 6362 24575,'34'0'0,"2"0"0,2 0 0,-6 0 0,-1 0 0,5 0 0,-3 0 0,-8 0 0,-20 0 0,0 0 0,1 0 0,-1 0 0,17 0 0,-13 0 0,13 0 0,-14 0 0,-5 0 0,2 0 0</inkml:trace>
  <inkml:trace contextRef="#ctx0" brushRef="#br0" timeOffset="-201906.73">8514 5762 24575,'24'0'0,"12"0"0,8 0 0,0 0 0,4 0 0,1 0 0,-2 0 0,0 0 0,-1 0 0,-1 0 0,0 0 0,-7 0 0,11 2 0,-23-1 0,-15 4 0,13-2 0,-16 3 0,2-1 0,-10 5 0,0-6 0,0 3 0</inkml:trace>
  <inkml:trace contextRef="#ctx0" brushRef="#br0" timeOffset="-200603.73">8898 5818 24575,'0'51'0,"0"-6"0,0 2 0,0-15 0,0-1 0,0 17 0,0-10 0,0-31 0,0 7 0,0 10 0,3-11 0,3 25 0,0-26 0,0 7 0,-1-10 0,-4-3 0,6 9 0,-5-7 0,5 10 0,-4-6 0,0 0 0,-1 0 0,-2-6 0,0 2 0,3-2 0,-3-1 0,2 0 0,-2 1 0,0-1 0,0-2 0,0-1 0</inkml:trace>
  <inkml:trace contextRef="#ctx0" brushRef="#br0" timeOffset="-199601.73">9627 6288 24575,'39'0'0,"-1"0"0,-3 0 0,3 0 0,-3 0 0,-15 0 0,-10 0 0,3 0 0,-7 0 0,-4 3 0,1-3 0,-3 2 0</inkml:trace>
  <inkml:trace contextRef="#ctx0" brushRef="#br0" timeOffset="-197864.73">10282 5742 24575,'31'-8'0,"19"-2"0,5 0 0,-24 4 0,0 0 0,26-4 0,0 2 0,-20 10 0,-5 2 0,12 8 0,-10-1 0,-2 5 0,-3 26 0,-7-5 0,-10 11 0,-14-3 0,-8-14 0,-3 4 0,-14-20 0,15-5 0,-8 1 0,15-8 0,-1 0 0,8-3 0,27 0 0,11 7 0,5 2 0,-7-1 0,-1 1 0,9 4 0,-3 3 0,-15 1 0,-5 2 0,5 22 0,1-5 0,-14 2 0,-11-1 0,-1-12 0,-9 12 0,-5-16 0,-11-2 0,-4 0 0,-8 7 0,6-7 0,-1-2 0,-1-2 0,-17 1 0,13-7 0,-10 4 0,16-6 0,-20-3 0,18-1 0,-21-3 0,7-6 0,17-1 0,-16-7 0,32 6 0,0 1 0,9 7 0</inkml:trace>
  <inkml:trace contextRef="#ctx0" brushRef="#br0" timeOffset="-196496.73">10955 5040 24575,'0'11'0,"0"23"0,0 13 0,0-8 0,0-2 0,0-32 0,0 8 0,0-6 0,0 5 0,0-6 0,0-1 0,3 1 0,-3 4 0,3-3 0,-3 5 0,0-6 0,0 1 0,0 6 0,0-6 0,2 6 0,-1-10 0,1-1 0</inkml:trace>
  <inkml:trace contextRef="#ctx0" brushRef="#br0" timeOffset="-192246.73">11852 5959 24575,'34'0'0,"0"0"0,1 0 0,6 0 0,5 0 0,9 0 0,3 1 0,-2 2 0,-2 1 0,0 1 0,-1 1 0,1-1 0,-1-2 0,1 0 0,-1 0 0,-3 1-921,8 3 0,-2 0 0,-8-1 921,-7-3 0,-6-1 0,13-2 503,5 0-503,-12 0 0,0 0 0,3 0 0,-13 0 0,0 0 0,5 0 0,0 0 0,3 1 0,-5 1 0,-5 2 0,4-2 0,2 0 0,14 4 2092,-10-5-2092,6 2 168,-16-3-168,1 1 0,2 1 0,6-1 0,-1 0 0,-1 1 0,0 1 0,0-2 0,-4 2 0,-3-3 0,11 3 0,-7 0 0,8 1 0,-20-1 0,16 0 0,-14 1 0,13 3 0,-6 0 0,14 2 0,-11-4 0,17 7 0,-9-8 0,-8 6 0,4-7 0,-17 3 0,28-5 0,-18 2 0,29-3 0,-18 3 0,-4-2 0,1 2 0,-10-3 0,12 0 0,-7 0 0,4 0 0,1 0 0,-14 0 0,19 0 0,-12 0 0,-10 0 0,1 0 0,-14 0 0,-3 0 0,6 0 0,-6 0 0,3 0 0,11 0 0,-2 0 0,7 0 0,5 0 0,-15 0 0,8 0 0,-2 0 0,-7 0 0,4 0 0,-4 0 0,-4 0 0,2 0 0,-3 0 0,-3 0 0,3 0 0,-7 0 0,-2-3 0,-11-3 0,-18-15 0,-1 2 0,-2-1 0,8 3 0,-2-1 0,-22-7 0,0 1 0,20 12 0,1 1 0,-9-6 0,0 2 0,-14 0 0,2 0 0,8 3 0,9 6 0,2 0 0,1-2 0,-10 2 0,33 6 0,5 0 0,19 20 0,0-1 0,10 8 0,4 4 0,-3 0 0,1-1 0,0-3 0,1 0 0,5 6 0,-2-4 0,-5-8 0,14 8 0,-22-16 0,3 1 0,1-1 0,0 2 0,-5-5 0,-1-1 0,-13-7 0,1-2 0,3 0 0,-1 0 0,2 0 0,-3 0 0,-7 0 0,-8 3 0,-2 0 0,-23 9 0,12-4 0,-23 8 0,12-4 0,-4 0 0,-4 2 0,-3 2 0,1 0 0,3-3 0,1 0 0,4-1 0,6 0 0,9-3 0,6-3 0,2 2 0,5-3 0,3 0 0,2 0 0,-7 2 0,0-1 0,-4 5 0,-8 5 0,10-5 0,-6 4 0,15-9 0,-5-3 0,4 1 0,-4-3 0,5 1 0,-2-2 0</inkml:trace>
  <inkml:trace contextRef="#ctx0" brushRef="#br0" timeOffset="-187712.73">20457 5415 24575,'-43'0'0,"-1"0"0,0 0 0,-3 0 0,-1 0 0,8 0 0,-9 0 0,-10 0 0,32 0 0,11 0 0,13 6 0,0 14 0,3 34 0,0-17 0,0 17 0,0-26 0,0-10 0,0 3 0,0-13 0,0-3 0,3-2 0,41 0 0,-1 0 0,-9-1 0,1 1 0,5 0 0,0 2 0,-9 0 0,1 1 0,1-2 0,0 0 0,22 8 0,-25-5 0,-1 0 0,21 17 0,-26-8 0,15 12 0,-27-4 0,-2 3 0,0-3 0,-4 3 0,-3-5 0,-3 5 0,0-1 0,0-4 0,0-3 0,-8-1 0,-9 9 0,-4-7 0,-7-3 0,-4-1 0,-23 9 0,25-13 0,0-1 0,-21 11 0,33-17 0,1 0 0,6-5 0,5 0 0,-8 0 0,4 0 0,-18 0 0,4-3 0,-6-1 0,5-2 0,8-1 0,0-4 0,7 7 0,2-6 0,6 9 0,2-1 0</inkml:trace>
  <inkml:trace contextRef="#ctx0" brushRef="#br0" timeOffset="-186310.73">20836 5086 24575,'0'43'0,"0"1"0,0-14 0,0-3 0,0-21 0,0 8 0,-2 2 0,1 0 0,-4 1 0,5-3 0,-5 10 0,4-10 0,-1 4 0,2-16 0</inkml:trace>
  <inkml:trace contextRef="#ctx0" brushRef="#br0" timeOffset="-182454.73">19470 5497 24575,'-57'0'0,"0"0"0,0 0 0,12 0 0,2 0 0,-18-1 0,10 7 0,31 19 0,3 7 0,-2 10 0,8 13 0,3 3 0,1-5 0,7 1 0,0-12 0,0-9 0,0 1 0,0 12 0,0-13 0,0-4 0,0-8 0,20 22 0,-5-17 0,12 10 0,-1-14 0,9 1 0,-3-6 0,1-2 0,14 7 0,-9-11 0,-3-4 0,-14-4 0,21-3 0,-26 0 0,2 0 0,-7-2 0,-8-4 0,-1-11 0,-2 3 0,0-6 0,-9 3 0,-37-15 0,16 10 0,0 5 0,0 2 0,8 5 0,2 4 0,9 1 0,9 3 0,2-12 0,0 7 0,5-12 0,16 1 0,-6 4 0,11-4 0,-14 15 0,2-2 0,-1 2 0,-2-1 0,0 2 0,0 2 0,-1 0 0,0 0 0,-4 0 0,-3 0 0,-1 0 0</inkml:trace>
  <inkml:trace contextRef="#ctx0" brushRef="#br0" timeOffset="-180555.73">18571 5646 24575,'-47'0'0,"8"0"0,-4 0 0,-3 0 0,0 0 0,5 0 0,2 0 0,-13 0 0,31 9 0,-15 14 0,12 4 0,1 3 0,11-2 0,9-9 0,1 6 0,2-7 0,0 10 0,15 21 0,-6-13 0,4-5 0,2-1 0,8 4 0,-6-5 0,3-2 0,-5-10 0,16 6 0,-5-5 0,1 1 0,15 4 0,2 3 0,-11-14 0,9-1 0,-3-1 0,16-4 0,-7-6 0,-9 0 0,15 0 0,-31 0 0,-2 0 0,-10-3 0,-8 0 0,-3-4 0,0 1 0,-3-1 0,2 4 0,-1 1 0</inkml:trace>
  <inkml:trace contextRef="#ctx0" brushRef="#br0" timeOffset="-178218.73">17570 5693 24575,'-30'35'0,"-1"0"0,1 5 0,0 1 0,-7 5 0,2 1 0,7-7 0,6-5 0,7-6 0,1 5 0,-2 9 0,5-13 0,1 3 0,5-14 0,9-13 0,18-15 0,-2-12 0,2-11 0,6-14 0,0-4 0,-5 8 0,-5 1 0,0 1-338,1 0 0,5-7 0,-2 2 0,-8 9 338,-6-6 0,-5 18 0,0-7 0,-3 15 0,3-7 0,-1 20 0,1-2 1352,3 5-1352,-1-3 0,3 3 0,10 0 0,11 16 0,2 5 0,7 2 0,-8-1 0,-1 4 0,-7 5 0,-3-1 0,0-1 0,1 2 0,1 2 0,3 7 0,-6-7 0,0 2 0,-9-14 0,6 5 0,-8-9 0,6 4 0,-12-15 0,1-1 0,-2 3 0,3 2 0,0-1 0,0 4 0,1-5 0,-3-2 0,2-1 0</inkml:trace>
  <inkml:trace contextRef="#ctx0" brushRef="#br0" timeOffset="-177095.73">17453 6029 24575,'42'0'0,"-1"0"0,0 0 0,2 0 0,-4 0 0,-5 0 0,-5 0 0,-7 0 0,-18 0 0,3 0 0</inkml:trace>
  <inkml:trace contextRef="#ctx0" brushRef="#br0" timeOffset="-175609.73">16404 5683 24575,'21'0'0,"11"0"0,12 0 0,4 0 0,-17 0 0,0 0 0,22 0 0,1 0 0,-19 0 0,-1 0 0,2 0 0,0 0 0,-2 0 0,-2 0 0,18 0 0,-19 0 0,-16 0 0,-4 3 0,-9-3 0,-2 2 0</inkml:trace>
  <inkml:trace contextRef="#ctx0" brushRef="#br0" timeOffset="-174418.73">16767 5707 24575,'0'38'0,"0"-1"0,0 1 0,0-2 0,0-2 0,0-2 0,0 10 0,0-11 0,0 0 0,0 8 0,0-11 0,0 31 0,0-33 0,0 24 0,0-28 0,0 3 0,0 5 0,0-15 0,0 12 0,-2-10 0,1-5 0,-2 2 0,3-6 0,0-3 0,0-2 0,0 0 0</inkml:trace>
  <inkml:trace contextRef="#ctx0" brushRef="#br0" timeOffset="-172265.73">15607 5790 24575,'33'-18'0,"-4"4"0,5 0 0,11 0 0,2 1 0,-2-1 0,-2 4 0,-7 12 0,-4 3 0,2 3 0,-16 12 0,1 14 0,-8-9 0,-2 16 0,-6-20 0,-16 25 0,0-20 0,-16 18 0,-1-21 0,-1-5 0,0-1 0,-6 1 0,-14 7 0,33-16 0,11-3 0,10 5 0,23 1 0,-1 1 0,9 3 0,-13 1 0,7 14 0,-8-6 0,1 5 0,-11-11 0,-1 23 0,-4-16 0,1 24 0,-6-29 0,0 24 0,-5-23 0,-3 18 0,-1-27 0,-23 11 0,14-12 0,-27 5 0,-3-13 0,9-1 0,10-6 0,-1-4 0,-13-19 0,10-9 0,1-6 0,12 11 0,2-2 0,-8-19 0,6-4 0,15 9 0,4 2 0,-3 9 0,0 2 0,4-2 0,0 4 0,0 12 0,0 12 0,0 2 0</inkml:trace>
  <inkml:trace contextRef="#ctx0" brushRef="#br0" timeOffset="-171048.73">16050 5267 24575,'0'28'0,"0"16"0,0-8 0,0 1 0,0-28 0,0-4 0,0 0 0,0-2 0,0-1 0</inkml:trace>
  <inkml:trace contextRef="#ctx0" brushRef="#br0" timeOffset="-169832.73">16280 5967 24575,'31'0'0,"-11"0"0,9 0 0,-19 0 0,-7 0 0</inkml:trace>
  <inkml:trace contextRef="#ctx0" brushRef="#br0" timeOffset="-167788.73">19596 5932 24575,'27'0'0,"8"0"0,7 0 0,-12 0 0,-8 0 0,-17 0 0,8 0 0,-6 0 0,6 0 0,-6 0 0,4 0 0,-2 0 0,-1 0 0,-6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06:55:12.981"/>
    </inkml:context>
    <inkml:brush xml:id="br0">
      <inkml:brushProperty name="width" value="0.05292" units="cm"/>
      <inkml:brushProperty name="height" value="0.05292" units="cm"/>
      <inkml:brushProperty name="color" value="#FF0000"/>
    </inkml:brush>
  </inkml:definitions>
  <inkml:trace contextRef="#ctx0" brushRef="#br0">15928 6732 24575,'-47'0'0,"1"0"0,-1 0 0,7 0 0,2 0 0,-21 0 0,8 0 0,22 0 0,20 0 0,3 9 0,4-4 0,4 10 0,-1 8 0,4-4 0,-4 20 0,2-3 0,0-4 0,0 10 0,3-24 0,-2 5 0,1-11 0,1 10 0,-2-10 0,4 10 0,-5-13 0,1 0 0,-2-1 0,-2-3 0,2 1 0,1-3 0,2-1 0,17-15 0,9-5 0,13-7 0,1-1 0,-6 4 0,-4 3 0,0 0-364,6-4 0,8-4 0,-2 2 0,-12 8 364,-5 10 0,21 3 0,8 1 0,-10 3 0,0 0 0,-20 5 0,-11 2 0,7 3 0,-13-1 1456,8 16-1456,-9-12 0,6 15 0,-14-12 0,0 0 0,-3 13 0,0 25 0,-8-4 0,0 6 0,-7-29 0,-2-2 0,-4 0 0,-13 19 0,13-25 0,-6 7 0,5-8 0,-17 10 0,-6 4 0,2-5 0,0-1 0,-11-2 0,23-11 0,-24 10 0,19-14 0,0 0 0,-3 3 0,3-4 0,4-2 0,11-2 0,6-2 0,-5-1 0,9 2 0,-2-3 0,11 0 0</inkml:trace>
  <inkml:trace contextRef="#ctx0" brushRef="#br0" timeOffset="1468">16226 6534 24575,'0'19'0,"0"17"0,0-10 0,0 7 0,0-24 0,0-1 0,0-3 0,0 0 0,0-2 0,0-1 0</inkml:trace>
  <inkml:trace contextRef="#ctx0" brushRef="#br0" timeOffset="2873">16613 6993 24575,'30'0'0,"-10"0"0,6 0 0,-16 0 0,-5 0 0,-2 0 0,-1 0 0</inkml:trace>
  <inkml:trace contextRef="#ctx0" brushRef="#br0" timeOffset="6002">16918 6795 24575,'0'31'0,"0"0"0,0 10 0,0 2 0,0 0 0,0-1 0,0 0 0,0-3 0,0 7 0,0 5 0,0-5 0,0-5 0,0-21 0,-3 8 0,2-13 0,-1 5 0,2-15 0,0-4 0,0-6 0,0-1 0,0-4 0,0 5 0,0-29 0,0 6 0,0-15 0,0-5 0,0-11 0,0 21 0,0-4 0,0-4 0,0-4 0,0 6 0,0-13 0,-1 15 0,1-5 0,1 8 0,4 0 0,-4 14 0,7 3 0,-3 20 0,1 2 0,1 0 0,0 0 0,-1 0 0,30 5 0,-17 2 0,23 6 0,-11 15 0,-1 7 0,0 0 0,-6 10 0,-8-5 0,-4-7 0,3 17 0,-1-5 0,-3-7 0,2 12 0,-4-14 0,-2-7 0,3 9 0,-4-16 0,-3 1 0,0-6 0,-1-5 0,-1 4 0,4-5 0,-4 5 0,1-10 0,-2 4 0,0-6 0,0 4 0</inkml:trace>
  <inkml:trace contextRef="#ctx0" brushRef="#br0" timeOffset="7228">16909 7137 24575,'13'0'0,"26"0"0,-5 0 0,1 0 0,12 0 0,12 0 0,-51 0 0,0 0 0,1 0 0,-1 0 0,0 0 0,2 0 0,2 0 0,0 0 0,-3 0 0,9 0 0,-12 0 0,7 0 0</inkml:trace>
  <inkml:trace contextRef="#ctx0" brushRef="#br0" timeOffset="8721">17516 6708 24575,'43'0'0,"0"0"0,7 0 0,-11 0 0,-1 0 0,6 0 0,10 0 0,-18 0 0,6 0 0,-29 0 0,2 0 0,-3 0 0,23 2 0,-17-1 0,21 2 0,-28-1 0,3-1 0,-7 4 0,0-5 0,-7 3 0</inkml:trace>
  <inkml:trace contextRef="#ctx0" brushRef="#br0" timeOffset="9835">17799 6758 24575,'0'23'0,"0"-5"0,0 14 0,0-11 0,0 29 0,0-23 0,0 28 0,0-6 0,0 0 0,0-2 0,0-17 0,0-18 0,0 0 0,0 14 0,0-10 0,0 19 0,0-10 0,0-4 0,0-1 0,0-15 0,0-2 0,0-1 0</inkml:trace>
  <inkml:trace contextRef="#ctx0" brushRef="#br0" timeOffset="12255">18802 6776 24575,'-39'0'0,"2"0"0,-1 0 0,-14 0 0,16 0 0,7 0 0,21 0 0,5 4 0,-12 15 0,-7 25 0,-4-4 0,7-5 0,1-2 0,1-6 0,1 10 0,13-12 0,3-6 0,0 15 0,0-9 0,0 25 0,0-16 0,0 13 0,0-7 0,3-19 0,0 8 0,8-13 0,-1-5 0,8 6 0,12-3 0,3-1 0,8 1 0,-5-1 0,1-2 0,9-4 0,-14-3 0,14 0 0,-8-4 0,-10 0 0,-2 0 0,-6-3 0,-7-1 0,7-2 0,-9-2 0,4-1 0,-6 0 0,2 0 0,-8 4 0,-1 0 0,-2 0 0,0-1 0,-38-35 0,23 27 0,-11-11 0,-1 3 0,11 15 0,-5-4 0,6 8 0,6-2 0,-7 4 0,11-4 0,-8 4 0,13-3 0,-3 1 0,42-13 0,-21 7 0,28-5 0,-23 5 0,-12 8 0,7-4 0,-14 5 0,1 0 0</inkml:trace>
  <inkml:trace contextRef="#ctx0" brushRef="#br0" timeOffset="14169">19727 6748 24575,'-36'0'0,"1"0"0,3 0 0,1 0 0,-4 0 0,1 0 0,-9 0 0,11 0 0,-5 0 0,15 2 0,-6 1 0,20 8 0,4-5 0,-3 5 0,4-3 0,-18 36 0,8-11 0,-9 21 0,12-25 0,4-4 0,-1 11 0,3-11 0,1 8 0,3-2 0,0-14 0,0 12 0,3-6 0,0-4 0,7 20 0,8-3 0,-5-4 0,15 10 0,-11-21 0,13 2 0,-10-11 0,1-3 0,-4 0 0,5 1 0,-2-4 0,1 3 0,-6-9 0,18 3 0,-9-3 0,19 0 0,-25 0 0,1 0 0,-11 0 0,0 0 0,4 0 0,0 0 0,2 0 0,0 0 0,-5 0 0,3 0 0,-8 0 0,1 0 0</inkml:trace>
  <inkml:trace contextRef="#ctx0" brushRef="#br0" timeOffset="15274">20068 7037 24575,'19'0'0,"11"0"0,5 0 0,-5 0 0,0 0 0,3 0 0,-3 0 0,1 0 0,-33 0 0</inkml:trace>
  <inkml:trace contextRef="#ctx0" brushRef="#br0" timeOffset="17072">20705 6684 24575,'45'0'0,"-6"0"0,4 0 0,0-2 0,-1 4 0,-1 8 0,-1 3 0,-2-10 0,-8 5 0,-15 25 0,-19 21 0,-2-29 0,-6 11 0,-2-3 0,1-20 0,-9 14 0,17-23 0,8 1 0,18-5 0,19 0 0,6 2 0,11 11 0,-13-10 0,-5 3 0,-14 11 0,-16-10 0,2 11 0,-8 1 0,2 2 0,-7 5 0,-28 6 0,6-4 0,1-9 0,-3-1 0,-23 8 0,-3 2 0,7-6 0,10-4 0,20-9 0,-2 0 0,7-3 0,-9 2 0,-11 4 0,-8-4 0,2 2 0,-20-1 0,37-7 0,-20 4 0,30-6 0,1 0 0,5 0 0,1 0 0</inkml:trace>
  <inkml:trace contextRef="#ctx0" brushRef="#br0" timeOffset="18637">21163 6158 24575,'0'24'0,"0"-9"0,0 0 0,0-10 0,0 0 0,0 14 0,0 5 0,0-1 0,0-1 0,0-17 0,0 3 0,0-2 0,0 1 0,0-2 0,0 0 0,0 0 0,0 13 0,0-7 0,0 21 0,0-21 0,0 7 0,0-15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07:04:16.22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2269 15474 24575,'47'0'0,"-1"0"0,-1-1 0,2-1 0,1 1 0,-3 0 0,0 1 0,9-1-1229,-9 1 0,8 0 0,5-1 0,4 0 1,0 1-1,-2-1 0,-3 1 0,-7-1 856,8 1 1,-7 0-1,0 0 1,8 0 372,-7 0 0,6 0 0,4 0 0,2 0 0,1 0 0,-2 0 0,-2 0 0,-6 0-431,10 1 0,-5 0 0,-1 0 0,-3 0 0,0 0 431,3 1 0,-2-1 0,0 1 0,0 0 55,-5 0 1,1 0-1,0 0 1,-3 1 0,-5-1-56,-2 0 0,-5 0 0,4 0 0,10 1 0,5 1 0,1 0 0,-4-1 0,-3 0 0,-3-1 0,4 1 0,1 1 0,5 0 0,-1 0 0,-5 0-30,-10-2 0,-4 0 1,5 0 29,6 2 0,8 1 0,3 1 0,-2-1 0,-6 0 0,2-2 0,-5 0 0,5 0 592,-3 2 0,6 0 0,2 0 1,0 1-1,-4-1-592,1 2 0,-2-1 0,-1 1 0,4-1 0,-9-1 0,1 0 0,1 0 0,2 0 0,-1 0 0,1 0 0,2 1 0,1 1 0,1-1 0,-1 1 0,-2-1 0,-1 0 1006,0-1 0,-2 0 0,-1 0 0,0-1 0,0 0-1006,11 0 0,1 0 0,-2 0 0,-3-3 0,-1-2 0,-3-1 0,11 0-242,-20 1 1,6 1 0,5 0 0,4 0 0,2 0-1,1 0 1,0 0 0,-1 0 0,-3 0 0,-3 0 241,6-1 0,-3 0 0,-1 0 0,-1 0 0,1 0 0,2 1 0,3-1-375,-9 1 0,2 0 0,2 0 0,2 0 0,0 0 0,1 0 0,0 0 0,-2 0 0,-1 0 0,-3 0 0,-2 0 375,6 0 0,-3 0 0,-3 0 0,0 0 0,0 0 0,3 0 0,4 0-230,-6 0 1,4 0 0,2 0 0,3 0-1,0 0 1,1 0 0,-1 0 0,-2 0 0,-1 0-1,-4 0 1,-3 0 229,9 0 0,-5 0 0,-3 0 0,0 0 0,2 0 0,6 0-203,-9 0 0,5 0 0,3 0 0,2 0 0,0-1 1,0 1-1,-2 0 0,-3 0 0,-6 1 0,-5-1 203,9 1 0,-9 1 0,-1 0 0,7 0 0,-1-1 0,5 1 0,4 0 0,1 0 0,0 0 0,-3 0 0,-5 0 0,9 1 0,-6 1 0,0 0 0,3 0 155,0-1 1,5-1 0,0 1-1,-5 0 1,-7-1-156,10 1 0,-5-1 423,-5-1 1,3-2 0,-4 1-424,-2 0 0,-1 0 1014,-2 0 1,2 0-1,-6 0-1014,11 0 0,-8 0 0,11 0 0,9 1 0,6-2 0,-24 0 0,5 0 0,4 0 0,3 0 0,2-1 0,2 1 0,0-1 0,0 1 0,-1-1 0,-2 1 0,-3 0 0,3 0 0,-3 1 0,-2 0 0,0 0 0,0-1 0,1 1 0,3 0 0,2-1 0,4 1 0,-14-1 0,2 0 0,1-1 0,3 1 0,1 0 0,2-1 0,0 1 0,1-1 0,1 0 0,0 0 0,0 1 0,-1-1 0,0 1 0,0-1 0,-2 1 0,-1-1 0,-2 1-105,4 0 0,-1 0 0,0 1 1,-1-1-1,0 0 0,-1 1 1,0-1-1,-1 1 0,1-1 1,-1 0-1,-1 1 0,1-1 1,-1 0-1,0 0 105,5 0 0,-1-1 0,0 0 0,-1 1 0,0-1 0,-1 0 0,1 0 0,-1 0 0,1 1 0,-1-1 0,1 0 0,1 1-107,1 0 1,2 0 0,1 0 0,1 0-1,-1 1 1,0-1 0,0 1 0,-2-1 0,-1 0-1,-3 0 1,-1 0 0,-4 0 106,9-1 0,-4 0 0,-3 0 0,-2 0 0,0 0 0,0 0 0,1 0-306,4 0 1,0 1 0,0 0 0,0 0 0,-1 0 0,-1 0 0,-2 0 305,9-1 0,-3 1 0,-1-1 0,-1 0 0,-1 1 0,7-1 0,-2 1 0,-2 0 0,-1-1 534,-4 0 0,0-1 0,-3 1 0,-9 0-534,-11 1 0,1 0 0,13-2 0,9 0 0,3-1 0,-2 1 0,-8 0 0,-1-1 0,1 1 0,1 0 14,8-1 1,2 1 0,2 0 0,2-1-15,-11 0 0,2-1 0,1 0 0,1 0 0,-1 0 0,0 1 0,4 0 0,-3 1 0,1 0 0,4-1 0,8 1 0,-21 0 0,4 0 0,4 1 0,3-1 0,2 0 0,2-1 0,0 1 0,0 0 0,0 0 0,-2 0 0,-2 0 0,-3 1 0,-4-1-47,15 0 1,-5 0 0,-4 0-1,0 0 1,0 1 0,3-1 0,4 0 46,-9 1 0,3-1 0,3 1 0,0 0 0,2-1 0,0 1 0,1-1 0,-2 1 0,0-1 0,-2 0 0,-2-1 0,3 0 0,0 0 0,-1-1 0,0 0 0,-1 0 0,-2 0 0,-3 0 0,-2 1 0,-4-1 0,17 0 0,-8-1 0,-1 1 0,7-1 0,-7 1 0,6-1 0,4 0 0,-1 0 0,-2 0 0,-6 1 0,-9 0 1530,17-3 1,-10 3-1531,-4 2 0,-6 1 0,-2-2 0,-4 4 0,-7 0 0,-25 0 4453,1 0-4453,-1 0 6784,2 0-6784,20 0 0,-6 0 0,24 0 0,2 0 0,1 0 0,6 0 0,-4 0 0,5 0 0,1 0 0,-4 0 0,-23 0 0,1 0 0,26 0 0,0 0 0,-4 0 0,-6 0 0,5 0 0,-14 0 0,-13 0 0,-6 0 0,-13 0 0,-1 0 0,5 3 0,4 5 0,-2-4 0,6 8 0,-7-6 0,1 3 0,6 1 0,-8-4 0,4 0 0,-6-4 0,-3 1 0,-2-3 0,0 3 0</inkml:trace>
  <inkml:trace contextRef="#ctx0" brushRef="#br0" timeOffset="3372">4387 15074 24575,'-15'33'0,"6"0"0,1 3 0,-2-5 0,0 0 0,4 9 0,0-2 0,-4 11 0,9-7 0,-2-10 0,3-6 0,0-17 0,0 6 0,2-2 0,1 4 0,0-2 0,0 6 0,-3 5 0,0 2 0,-6 0 0,-14 27 0,6-23 0,-1 2 0,2 0 0,4 6 0,-1-4 0,6-3 0,4 4 0,0 5 0,0 0 0,0-4 0,0-19 0,6 19 0,-2-17 0,3 9 0,-2-19 0,-2 0 0,1-1 0,3 2 0,-1-4 0,3 4 0,2 3 0,-1 7 0,2 1 0,-2-1 0,-4-8 0,-3-5 0,-3-6 0,0-1 0</inkml:trace>
  <inkml:trace contextRef="#ctx0" brushRef="#br0" timeOffset="6672">16571 15090 24575,'25'0'0,"12"17"0,4 9 0,-5-1 0,-1 2 0,5 3 0,-4 2 0,-11-6 0,-13 1 0,-41 9 0,-14-1 0,23-14 0,-2 2 0,-18 11 0,-8 6 0,5-4 0,9-5 0,2-2 0,-4 4 0,2 1 0,9-5 0,4-3 0,4-1 0,2 5 0,12-18 0,3 8 0,0-9 0,0 8 0,5-5 0,-1-1 0,5 15 0,-6-1 0,0-1 0,-3 2 0,0-12 0,6 18 0,-2-10 0,8 15 0,7-4 0,-7-6 0,11 10 0,-1-1 0,-4-13 0,5 7 0,3-9 0,-7-7 0,12 8 0,-15-12 0,12 7 0,-5 0 0,1-2 0,-8-3 0,-13-8 0,0-1 0,-21 23 0,-6 0 0,-5 11 0,-10 6 0,20-16 0,-4 4 0,14-15 0,4-10 0,4 3 0,-2-5 0,3 9 0,0 2 0,0-2 0,3-2 0,3-8 0,-3-5 0,3 0 0</inkml:trace>
  <inkml:trace contextRef="#ctx0" brushRef="#br0" timeOffset="8876">10225 13342 24575,'-53'0'0,"-1"0"0,7 13 0,-3 6 0,-1-2 0,-2-7 0,-1-2 0,2 3 0,6 6 0,2 3 0,2 2 0,0 3 0,1 2 0,8-3 0,-6 5 0,-8 6 0,1 4 0,24-7 0,6-2 0,-3 2 0,4 5 0,5-2 0,10-18 0,0 16 0,30-2 0,-10-10 0,26 11 0,-17-21 0,25 6 0,-19-8 0,20 4 0,-23-10 0,-1-2 0,6 2 0,-5-2 0,-1-2 0,7 1 0,0-11 0,-9 3 0,-4-13 0,-18 1 0,-1 3 0,-6-3 0,-41-2 0,19 10 0,-9 2 0,-1 1 0,-2 2 0,5 3 0,6 1 0,20 1 0,0-1 0,3-3 0,0 1 0,0-3 0,3 2 0,2 1 0,4 3 0,14 2 0,-11 0 0,7 0 0,-13 0 0,2 0 0,-3 0 0,1 0 0,-4 0 0</inkml:trace>
  <inkml:trace contextRef="#ctx0" brushRef="#br0" timeOffset="10642">10055 13845 24575,'55'0'0,"1"0"0,-1 0 0,-6 0 0,-2 0 0,-5 0 0,-8 0 0,-6 0 0,1 0 0,10 0 0,-31-6 0,-4-3 0,-13-4 0,-8 1 0,-12 1 0,-3 0 0,0 1 0,-19-9 0,32 13 0,-16-1 0,14 4 0,-13 0 0,22 3 0,-20 3 0,15 0 0,-15 6 0,20 0 0,0 12 0,2 29 0,4-17 0,3 18 0,15-22 0,12 14 0,-2-13 0,2 6 0,-15-24 0,-3-3 0,24 15 0,-16-14 0,23 12 0,-24-16 0,17 6 0,-15-4 0,8 3 0,-11-8 0,-4 0 0,4-1 0,-4-1 0,0 1 0,-5-2 0,-1 0 0</inkml:trace>
  <inkml:trace contextRef="#ctx0" brushRef="#br0" timeOffset="12225">10655 13763 24575,'0'35'0,"0"21"0,0 3 0,0 1 0,0-17 0,0-3 0,0-22 0,0 16 0,0-20 0,0-1 0,0 3 0,0-15 0,0-2 0,0-37 0,1 8 0,1-2 0,0 1 0,0-1 0,4-15 0,2 3 0,10-5 0,4-2 0,3 17 0,13 20 0,-12 1 0,12 7 0,-15 6 0,20 3 0,-13 8 0,21 10 0,-20 12 0,-5-4 0,-6-2 0,-11-8 0,4 17 0,-5-11 0,3 11 0,-5-4 0,-2-19 0,2 14 0,-3-21 0,-1 0 0,1-4 0,-1-2 0</inkml:trace>
  <inkml:trace contextRef="#ctx0" brushRef="#br0" timeOffset="13676">11320 13959 24575,'16'0'0,"9"0"0,-11 0 0,5 0 0,-14 0 0,-4-6 0,1-8 0,-5-18 0,3 7 0,0-4 0,0 16 0,-8-4 0,1 3 0,-17-3 0,-11 4 0,5 3 0,-8 3 0,18 4 0,-17 3 0,16 0 0,-16 0 0,24 0 0,-11 8 0,13-1 0,-3 8 0,11-3 0,3 30 0,4-3 0,0 20 0,7-6 0,2-3 0,-1-1 0,0-1 0,2-2 0,4-13 0,0-5 0,12-2 0,17-9 0,-12 0 0,16-3 0,-22-4 0,25 4 0,-19-8 0,20 6 0,-30-11 0,6 2 0,-16-3 0,4 0 0,-11 0 0,-4 0 0,1 0 0</inkml:trace>
  <inkml:trace contextRef="#ctx0" brushRef="#br0" timeOffset="15343">12223 13462 24575,'0'36'0,"0"15"0,0 6 0,0-5 0,0-16 0,0 21 0,0-1 0,0-1 0,0-8 0,0 1 0,0-13 0,0 15 0,0-34 0,0 8 0,0-10 0,0 6 0,-4-79 0,-3 5 0,0-6 0,3 19 0,0 0 0,0-1-522,0-4 1,-1 0 0,0 5 521,1 5 0,0 4 0,3-25-259,-1 19 1,0 2 258,2-8 0,0-1 0,3 35 0,32 4 0,-11 4 1522,31 2-1522,-8 0 0,3 22 0,1 4 0,-22-16 0,1 2 186,4 9 0,3 6 1,-6-1-187,-9-1 0,-3-2 0,17 22 0,-5-1 0,-18-16 0,1 14 0,-2-8 0,4 17 0,-9-11 0,3-11 0,-7-2 0,0-19 0,-3 2 0,2-5 0,-1 4 0,1-8 0,-2 1 0</inkml:trace>
  <inkml:trace contextRef="#ctx0" brushRef="#br0" timeOffset="17227">12233 13787 24575,'23'0'0,"9"0"0,0 0 0,6 0 0,-13 0 0,9 0 0,-1 0 0,-9 0 0,-5 0 0,-14 0 0,0 0 0,1 0 0,1 0 0,7 0 0,4 0 0,0 0 0,4-3 0,-4 0 0,-2 0 0,-1 0 0,-8 1 0,0 1 0,-1-1 0,-1 2 0,3 0 0,12 0 0,-5 0 0,5 0 0,-7 0 0,-9 0 0,3 0 0</inkml:trace>
  <inkml:trace contextRef="#ctx0" brushRef="#br0" timeOffset="21593">6132 15399 24575,'0'33'0,"0"0"0,0 4 0,1 9 0,-2 3 0,0-14 0,-1-2 0,-2 17 0,-3 8 0,3-38 0,-5 15 0,8-19 0,-5 7 0,6-15 0,0-2 0,0 1 0,0 9 0,0 6 0,0 0 0,0 1 0,0-14 0,0 5 0,0-8 0,-2 5 0,1-6 0,-1-13 0,2-14 0,0-31 0,0-9 0,0 22 0,0-1-425,0-2 1,0-3-1,0 6 425,0-18 0,0 14-159,0-13 159,0 23 0,0-17 0,0 25 0,0 6 0,0 1 1264,0 13-1264,0-2 169,-3 3-169,3 18 0,-1 25 0,0 11 0,1-7 0,0 3 0,0 12 0,0 1-475,0-15 0,0-4 475,0 14 0,0 5 0,0 3 0,0-28 0,0 0 0,0 28 0,0-3 0,0-16 0,0 7 0,0-22 0,0-10 0,0-6 950,0-5-950,0 2 0,0-10 0,0-9 0,0-10 0,0-13 0,1-17 0,2-4 0,-1 18 0,1 0 0,0-5 0,0-5 0,1 4 0,1-5 0,-1 2 0,-1-6 0,-1 1-592,3 6 0,-2 2 592,-2 2 0,-1 3 0,4-1 0,-2 8 0,-1 1 0,0-7 0,2-12 0,-3 23 0,0 16 0,0-2 0,0 9 0,0 1 0</inkml:trace>
  <inkml:trace contextRef="#ctx0" brushRef="#br0" timeOffset="24842">4809 13068 24575,'0'46'0,"0"13"0,0-28 0,0 0 0,0 28 0,0-34 0,0 3 0,0-3 0,0-6 0,0-3 0,0-15 0,-9-22 0,4 0 0,-4-17 0,6 4 0,1 2 0,0-5 0,2-4 0,-1 0 0,-1-6 0,1 3 0,-1 9 0,4 2 0,17-23 0,-5 37 0,17-13 0,15 20 0,-23 6 0,24-3 0,-25 9 0,-6 0 0,0 6 0,-13 4 0,0 28 0,-3-9 0,-3 18 0,-4-19 0,-23 17 0,8-20 0,-15 14 0,17-24 0,-1-1 0,-8 1 0,7-4 0,-7 2 0,-8 0 0,10-9 0,-7 2 0,14-6 0,8 0 0,2 2 0,6 1 0,4 0 0,0 0 0</inkml:trace>
  <inkml:trace contextRef="#ctx0" brushRef="#br0" timeOffset="26468">4942 13303 24575,'3'32'0,"1"0"0,2 11 0,0-17 0,2-9 0,-1-1 0,-1 1 0,-4-11 0,-2-19 0,-3-20 0,-3-6 0,1-1 0,-1 11 0,6 9 0,0-16 0,0 16 0,11-12 0,8 25 0,1 2 0,5 5 0,-8 0 0,-4 0 0,0 0 0,-8 0 0,1 0 0,4 0 0,-6 0 0,3 0 0</inkml:trace>
  <inkml:trace contextRef="#ctx0" brushRef="#br0" timeOffset="27933">5163 13377 24575,'0'8'0,"2"-1"0,1-4 0,17 0 0,-2-3 0,5 0 0,-9 0 0,-9 0 0,18 0 0,-10 0 0,14 0 0,-15-3 0,0 2 0,2-6 0,-4 3 0,3-7 0,-1 3 0,-3-1 0,7-5 0,-7 5 0,0-3 0,-4 1 0,-5 0 0,0-4 0,-10-6 0,-2 7 0,-10-3 0,-24 1 0,23 4 0,-20 0 0,31 9 0,-2 3 0,-11 0 0,10 0 0,-6 0 0,16 0 0,-9 7 0,7-2 0,-7 8 0,9-5 0,2 0 0,0 2 0,22 2 0,-9-3 0,11 0 0,-16-6 0</inkml:trace>
  <inkml:trace contextRef="#ctx0" brushRef="#br0" timeOffset="30277">5499 13344 24575,'0'41'0,"0"-5"0,0 11 0,0-15 0,0-14 0,0-4 0,0-1 0,0-30 0,4-12 0,2-5 0,0-18 0,2 6 0,1 2 0,4 0 0,-4 11 0,4 10 0,1 20 0,0 1 0,23 5 0,-14 12 0,8-3 0,-13 8 0,-9-4 0,5-1 0,-7-2 0,1-3 0,-6-4 0,1-3 0,-1-1 0,9-22 0,1 5 0,1-10 0,-3 15 0,-4 7 0,6 6 0,-1 6 0,6 4 0,3 29 0,-9-17 0,4 9 0,-3-1 0,-5-10 0,7 15 0,-14-30 0,2-2 0,1-3 0,0 2 0,1-5 0,-1 3 0,3-3 0,-1 0 0,10 0 0,10 0 0,2 0 0,-3 0 0,-11 0 0,-10 0 0,0 0 0</inkml:trace>
  <inkml:trace contextRef="#ctx0" brushRef="#br0" timeOffset="31627">6056 13474 24575,'2'25'0,"4"-10"0,4 4 0,13-14 0,-11 1 0,13-3 0,-8 0 0,3-3 0,1 0 0,-6-3 0,-6 2 0,1-3 0,-2 1 0,-2-5 0,2-1 0,4-29 0,-4 7 0,5-11 0,-10 4 0,-3 26 0,0-10 0,0 12 0,-6 3 0,-4-4 0,-7 5 0,-13 3 0,-3 2 0,6-2 0,-6 3 0,0 0 0,11 0 0,4 0 0,1 0 0,12 2 0,-4 13 0,6-3 0,-11 23 0,9-20 0,-7 8 0,9-13 0,1-4 0,2 2 0,0-3 0,8 3 0,7 3 0,-2-1 0,4 1 0,-12-6 0,0 1 0,6 4 0,-2-3 0,0 1 0,-4-6 0</inkml:trace>
  <inkml:trace contextRef="#ctx0" brushRef="#br0" timeOffset="32793">6401 12983 24575,'-3'48'0,"1"-21"0,2 7 0,0 3 0,0 21 0,0-10 0,0 6 0,0-29 0,0 24 0,0-22 0,0 22 0,3-24 0,4 18 0,1-15 0,-2 7 0,0-14 0,-3-6 0,0 0 0,2-7 0,-2-6 0,2-2 0,-2 0 0,-1 0 0</inkml:trace>
  <inkml:trace contextRef="#ctx0" brushRef="#br0" timeOffset="34077">6276 13287 24575,'59'0'0,"-17"0"0,-1 0 0,1 0 0,5 0 0,0 0 0,-9 0 0,-15 0 0,-2 0 0,-10 0 0,-8 0 0,2 0 0</inkml:trace>
  <inkml:trace contextRef="#ctx0" brushRef="#br0" timeOffset="35462">6607 13486 24575,'23'0'0,"10"-3"0,4 0 0,13-2 0,-3-4 0,-2-3 0,-8-8 0,-1 0 0,-19 1 0,-9 12 0,-4-7 0,-2 8 0,-2-5 0,-5 5 0,-33-9 0,-15 10 0,-1-7 0,0 12 0,28 0 0,-8 20 0,9-6 0,4 17 0,11-2 0,3 2 0,1-1 0,2 4 0,1 0 0,3-12 0,0 6 0,16-16 0,-3-2 0,19 2 0,-11-6 0,28 8 0,-1 0 0,-18-5 0,0 0 0,10 4 0,-12-7 0,4 0 0,-2-6 0,7 3 0,-6-14 0,-19 8 0,2-8 0</inkml:trace>
  <inkml:trace contextRef="#ctx0" brushRef="#br0" timeOffset="36877">7177 13558 24575,'7'6'0,"-8"-35"0,-10-17 0,-1-12 0,-5 16 0,9 13 0,-11-27 0,9 5 0,-3 2 0,21 12 0,25 29 0,-6-1 0,24 6 0,-30 3 0,1 0 0,-12 0 0,-4 0 0,-1 0 0,1 0 0,-1 0 0,0 0 0,0 0 0,1 3 0,2 5 0,-5-4 0,2 3 0</inkml:trace>
  <inkml:trace contextRef="#ctx0" brushRef="#br0" timeOffset="38393">10271 14575 24575,'-33'0'0,"0"0"0,-24 0 0,18 4 0,-5 2 0,4-1 0,5-2 0,3 1 0,-7 9 0,3 1 0,0 0 0,16 7 0,2-5 0,15 10 0,0-8 0,3 5 0,2-6 0,13 1 0,-1-2 0,7-1 0,-5-3 0,7 0 0,-9-2 0,18 2 0,-3-9 0,-2 0 0,4-3 0,-11 0 0,13-8 0,-13 3 0,5-4 0,-11 4 0,-10 5 0,3-3 0</inkml:trace>
  <inkml:trace contextRef="#ctx0" brushRef="#br0" timeOffset="39777">10610 14745 24575,'-25'0'0,"4"10"0,7-5 0,3 11 0,11-7 0,-3 11 0,3-6 0,0 3 0,0-9 0,2 5 0,8-5 0,3 6 0,20-7 0,15-1 0,-4-2 0,15-1 0,-10-3 0,-15-3 0,9-6 0,-21-12 0,-5 4 0,0-6 0,-14 10 0,0-13 0,-3 10 0,-6-15 0,-25 10 0,0 4 0,-17 0 0,15 13 0,-1 2 0,0 1 0,-5 1 0,6 0 0,2 0 0,-2 0 0,9 2 0,4 1 0,10 5 0,10 6 0,0-4 0,0 6 0,2-6 0,1-3 0,0 0 0,0-7 0</inkml:trace>
  <inkml:trace contextRef="#ctx0" brushRef="#br0" timeOffset="41410">11268 14549 24575,'0'53'0,"0"-22"0,0 14 0,0-32 0,0 3 0,0-8 0,0 5 0,-2-10 0,-4-1 0,-6-2 0,-13 0 0,-2 0 0,-2 3 0,1 1 0,-11 9 0,10-5 0,-9 5 0,21-7 0,-9 11 0,6-1 0,2 3 0,5 6 0,12-16 0,-1 15 0,4-7 0,4-3 0,12 5 0,14-12 0,-3 0 0,5-4 0,-18-3 0,11 0 0,-12 0 0,5 0 0,-1 0 0,-10-6 0,7 2 0,-8-4 0,-1-1 0,7-3 0,-5-3 0,3 3 0,-4 3 0,-5 4 0,0 2 0,-3 0 0,0 1 0</inkml:trace>
  <inkml:trace contextRef="#ctx0" brushRef="#br0" timeOffset="42409">11374 14821 24575,'0'17'0,"0"11"0,0-7 0,0 5 0,0-14 0,0 0 0,0-4 0,0 0 0,0 3 0,2 3 0,-1-2 0,4 1 0,2-10 0,0-1 0,3-2 0,-1 0 0,-6 0 0,3 0 0</inkml:trace>
  <inkml:trace contextRef="#ctx0" brushRef="#br0" timeOffset="43318">11395 14581 24575,'0'0'0</inkml:trace>
  <inkml:trace contextRef="#ctx0" brushRef="#br0" timeOffset="44976">11627 14800 24575,'0'35'0,"0"7"0,0-11 0,0-3 0,0 3 0,0-21 0,0 15 0,0-17 0,0-7 0,0-25 0,0-4 0,0-14 0,0 4 0,5 9 0,2 1 0,11 3 0,6 12 0,-4 1 0,6 6 0,-13 0 0,20 6 0,-13-3 0,14 3 0,-5 0 0,-2 11 0,0-3 0,-2 14 0,-15-8 0,13 9 0,-14-12 0,6 5 0,-12-11 0,0 0 0,-3 6 0,0-7 0,0 3 0</inkml:trace>
  <inkml:trace contextRef="#ctx0" brushRef="#br0" timeOffset="47244">12315 14865 24575,'0'22'0,"0"2"0,0 2 0,0-3 0,32-6 0,-12-5 0,28 0 0,-10-9 0,-7-3 0,2 0 0,4 0 0,-3-17 0,-2 8 0,-5-18 0,-18 14 0,9-17 0,-10 14 0,3-14 0,-8 17 0,-3-10 0,0 9 0,-5-3 0,-24 8 0,-9 6 0,-13 0 0,-4 3 0,8 5 0,10 0 0,8 3 0,22-2 0,2-1 0,5 3 0,17 4 0,-4-3 0,14 3 0,-7-8 0,22 2 0,-13-2 0,17-1 0,-17 1 0,7 3 0,0 1 0,-4-1 0,3 2 0,-3 4 0,-14 2 0,1 6 0,-3-1 0,-8-3 0,-5-6 0,-3-5 0,0 8 0,0-4 0,0 9 0,-6 9 0,-1-7 0,-2 5 0,-3-16 0,3 3 0,0-6 0,-4 3 0,-7-7 0,-10 3 0,1-2 0,1 2 0,4-2 0,-24 8 0,16-10 0,-9 9 0,25-10 0,12 1 0,0-2 0</inkml:trace>
  <inkml:trace contextRef="#ctx0" brushRef="#br1" timeOffset="68725">4580 15574 24575,'0'20'0,"0"3"0,0 28 0,0 4 0,0-3 0,0-6 0,0-26 0,0 7 0,0-9 0,0 6 0,0-13 0,0 1 0,0-4 0,0 0 0,0-3 0,0 1 0,0-1 0,0 0 0,-3-3 0,3 5 0,-3-3 0,3 3 0,7-4 0,0-1 0,27-2 0,-13 0 0,31 0 0,-27 0 0,11 0 0,-20 0 0,-2 0 0,-6 0 0,0 0 0,1 0 0,1 3 0,-4-3 0,9 5 0,-8-2 0,14 0 0,-11 2 0,4-4 0,-4 1 0,-4-2 0,2 0 0,2 2 0,-4-1 0,4 2 0,-5-3 0,0 0 0,0 0 0,1 0 0,-4-5 0,1-4 0,-1-3 0,2-15 0,-1-13 0,0 5 0,-3-6 0,0 21 0,0-11 0,0 12 0,0-7 0,0 11 0,0 0 0,0 3 0,0 2 0,-2 7 0,1-1 0,-4 1 0,5-2 0,-5 2 0,2-7 0,1 6 0,-6-11 0,5 8 0,-3-3 0,1 4 0,3 3 0,-6-1 0,2 1 0,-1-2 0,1 0 0,3-1 0,1-1 0,-2 4 0,-8-2 0,-9 5 0,-3 0 0,-1 0 0,5 0 0,-18 0 0,14 0 0,-14 0 0,22 0 0,-10 0 0,14 0 0,-7 0 0,14 0 0,2 0 0,1 0 0</inkml:trace>
  <inkml:trace contextRef="#ctx0" brushRef="#br1" timeOffset="70841">5440 15539 24575,'22'0'0,"6"0"0,5 0 0,20 1 0,1 1 0,-14 0 0,-2 0 0,13 0 0,-7 2 0,-24 5 0,7 3 0,-9-5 0,9 3 0,-13-4 0,-1-2 0,0 3 0,-7-6 0,-1 1 0,-2 0 0,-3-1 0,-5 1 0,-29 7 0,-3 11 0,-12-1 0,12 11 0,12-12 0,3 4 0,-1 1 0,-9 9 0,9-9 0,0 0 0,-14 17 0,17-16 0,0 2 0,0 0 0,5-5 0,-7 16 0,13-24 0,0 8 0,-3 5 0,4-9 0,1 2 0,7-17 0</inkml:trace>
  <inkml:trace contextRef="#ctx0" brushRef="#br1" timeOffset="72674">5399 15592 24575,'0'49'0,"0"-4"0,0-14 0,0-12 0,3 15 0,-3-21 0,6 11 0,1 8 0,-3-3 0,4 1 0,-7-14 0,4 6 0,-4-10 0,4 10 0,-4-16 0,4 11 0,-2-7 0,0 9 0,0-7 0,-1-1 0,-1-4 0,1-2 0,-2 0 0,0 3 0,0-2 0,0 1 0,2-4 0,-1-1 0,1-2 0</inkml:trace>
  <inkml:trace contextRef="#ctx0" brushRef="#br2" timeOffset="92152">4254 15973 24575,'49'0'0,"-25"0"0,22 0 0,-35 0 0,8 0 0,-7 0 0,14 0 0,-13 0 0,10 0 0,-16 0 0,0 0 0,0 0 0,-6 0 0,1 4 0,-4 17 0,2-6 0,0 29 0,0-28 0,0 14 0,0 5 0,0-17 0,3 29 0,0-18 0,4 3 0,-1 10 0,-2-25 0,-1 7 0,-3-19 0,2-2 0,9 0 0,34-10 0,-12 3 0,-3-1 0,1-1 0,20-1 0,-12-1 0,17 0 0,-22 1 0,-2 3 0,1 0 0,8-4 0,18 4 0,-34 1 0,7 3 0,-7 0 0,1 0 0,-11 0 0,-5 0 0,-4 0 0,0-5 0,-4-4 0,4-19 0,0-4 0,0-2 0,2 2 0,0-2 0,2-13 0,-6 28 0,2-19 0,-6 21 0,0-2 0,0 1 0,0 4 0,0 9 0,0-9 0,0 7 0,0-7 0,0 6 0,0 2 0,0-1 0,0 8 0,9 23 0,-4-5 0,10 17 0,-5-16 0,13 25 0,-7-14 0,4 19 0,3 1 0,-10-21 0,7 15 0,0-8 0,-11-17 0,8 12 0,-11-21 0,-1-7 0,7-5 0,14-16 0,10-12 0,-1-1 0,-5 1 0,0 0 0,1-1 0,7 0 0,2-1 0,-5 2 0,3-10 0,-10 11 0,-17 22 0,-2 3 0,-4 3 0,3 20 0,12 22 0,-4-5 0,15 13 0,-16-25 0,1 2 0,7 8 0,0 2 0,-3-4 0,0 0 0,1 3 0,-3-3 0,1-2 0,2 15 0,-2-1 0,-1 0 0,-4-8 0,-7-9 0,2 7 0,-4-7 0,1 2 0,-6-11 0,0 17 0,0-15 0,0 23 0,-11-16 0,-2 1 0,-5-4 0,-3-9 0,-4 0 0,-6 1 0,-3 1 0,-9 6 0,8-6 0,-2-2 0,2-3 0,1-2 0,2 1 0,-1 0 0,-4-1 0,1 0 0,-10 8 0,0-2 0,21-5 0,-21 4 0,25-9 0,-33 11 0,19-8 0,0 0 0,0 1 0,0-1 0,-8 1 0,0-1 0,4-2 0,1-1 0,5 0 0,0-1 0,-2 0 0,-5-1 0,-1-2 0,-4-2 0,2-1 0,-12 0 0,0 0 0,8 0 0,-3 0 0,4 0 0,-3-1 0,4-2 0,9 0 0,4-2 0,-18-7 0,-7-4 0,5-6 0,1-2 0,-2-3 0,2 0 0,19 4 0,3 2 0,0-2 0,-5-9 0,9 10 0,1 1 0,-3-6 0,3-2 0,-2-5 0,-2 1 0,0-2 0,2-2 0,1 0 0,0 1 0,3 1 0,-2-14 0,1 7 0,11 15 0,1-1 0,-6-21 0,5 11 0,2-8 0,5 29 0,4-21 0,-2 18 0,3-14 0,0 14 0,0-11 0,3 12 0,-2-4 0,4 11 0,0 1 0,2 2 0,0-2 0,16-6 0,-3 4 0,6-3 0,-8 3 0,-9 11 0,0-3 0,4 2 0,9-1 0,-1-2 0,11 2 0,-11-2 0,20 2 0,0-3 0,4 3 0,-8-2 0,-13 5 0,-4-2 0,5 0 0,-4 3 0,1-3 0,2 0 0,-11 2 0,4-2 0,-9 3 0,-3 0 0,5 0 0,9 0 0,5 0 0,2 0 0,11 0 0,-9 0 0,0-2 0,-3 1 0,-18-1 0,4 0 0,-6 1 0,-5-3 0,3 3 0,-3-1 0</inkml:trace>
  <inkml:trace contextRef="#ctx0" brushRef="#br2" timeOffset="95362">1114 16512 24575,'2'57'0,"0"0"0,-1-23 0,-1 0 0,1 9 0,1 4 0,-1-3 0,-1-2 0,0-4 0,0-7 0,0-2 0,0 4 0,0 0 0,0 16 0,-3 3 0,2-24 0,-4 8 0,4-27 0,-4-3 0,2-1 0,-14-47 0,7 18 0,1-3 0,0-4 0,1-25 0,5 17 0,2-2 0,-2-2 0,2-2 0,4-1 0,3-3 0,2 3 0,7-4 0,1 1 0,0-1 0,3 0 0,10 0 0,2 6 0,6 4 0,-16 12 0,1 4 0,25 5 0,3 15 0,-3 1 0,9 19 0,-23 22 0,-8-1 0,-6 9 0,-15-18 0,-1 19 0,-18-7 0,2 9 0,-18-18 0,-2-6 0,-2-1 0,-15 3-434,12-3 0,-1-2 434,-10-6 0,3-5 0,-1-2 0,-6 1 0,8-4 0,3-2 0,15-4 0,15 0 0,55 16 0,-3 4 0,-4-6 0,-1 2 0,1 12 0,-10-1 0,-4-5 0,-2 2 0,4 11 868,14 10-868,-19-12 0,4-1 0,-5-7 0,4 8 0,-18-25 0,3 5 0,-7-11 0</inkml:trace>
  <inkml:trace contextRef="#ctx0" brushRef="#br2" timeOffset="97095">1562 16748 24575,'4'32'0,"-1"-1"0,-1 12 0,3-11 0,-1-2 0,-3 3 0,2 14 0,-3-21 0,0 11 0,0-25 0,0 5 0,0-7 0,0-15 0,0-35 0,-1 5 0,-1-3 0,0 6 0,0 1 0,-2-2 0,0 2 0,0 2 0,-2-6 0,6 14 0,-3-1 0,3 16 0,2 3 0,7 1 0,20 26 0,-3-4 0,6 17 0,-10-9 0,-1 1 0,5 12 0,-3-12 0,-2-1 0,-1 1 0,-6-12 0,2 0 0,-8-7 0,5 1 0,-4-9 0,4-2 0,1 0 0,0 0 0,-3 0 0,8-7 0,-7 0 0,6-8 0,-12 0 0,4-24 0,-6 10 0,2-19 0,-6-2 0,-1 9 0,-2-1 0,2 11 0,-2 0 0,-1-9 0,-2 3 0,-8-5 0,0 11 0,1-1 0,7 19 0,1 10 0,4 2 0,-1 2 0,2 1 0</inkml:trace>
  <inkml:trace contextRef="#ctx0" brushRef="#br2" timeOffset="99261">2105 16617 24575,'0'39'0,"0"0"0,0-5 0,0 1 0,0 17 0,0 0-407,0-17 1,0-3 406,0 12 0,0-9 0,0-1 0,0 4 133,0-5 1,0-2-134,0-9 135,0-2-135,0-7 0,0-12 0,0-34 0,10-12 0,2-6 0,-7 14 0,-1-4 0,5-8 0,1-6 0,-2 7 0,-3 10 0,-2 3 0,0-8 0,-1 2 0,1-5 411,-3 22-411,0 2 0,0 8 0,0 1 0,4 10 0,8 12 0,14 28 0,-4-4 0,5 17 0,-13-21 0,9 17 0,-10-20 0,8 15 0,-11-20 0,8 11 0,-7-7 0,6 0 0,-9-11 0,-2-5 0,1-1 0,-6-3 0,7 11 0,-2 1 0,6 10 0,-5-9 0,-2-6 0,-3-2 0,-1-6 0,1 0 0</inkml:trace>
  <inkml:trace contextRef="#ctx0" brushRef="#br2" timeOffset="100694">2135 16988 24575,'58'0'0,"-29"0"0,30 0 0,-41 0 0,-6 0 0,1 0 0,-7 0 0,1 0 0,1 0 0,-3 0 0,3 0 0,-2 0 0,7 0 0,-6 0 0,6 0 0,-7 0 0,-3 0 0,-1 0 0</inkml:trace>
  <inkml:trace contextRef="#ctx0" brushRef="#br2" timeOffset="102760">2843 17175 24575,'5'32'0,"1"0"0,9 18 0,-10-16 0,0 2 0,6 4 0,0 3 0,-1 14 0,-1-1 0,1-13 0,-1-3 0,-1 18 0,-5-41 0,-3 6 0,0-9 0,0-16 0,-7-23 0,-3-13 0,0-3 0,-5-17 0,0 5 0,0-1 0,4 13 0,1 1 0,3 4 0,0 1 0,-3 0 0,2 2 0,8-5 0,-4-1 0,4 6 0,0 1 0,0 17 0,3-4 0,-3 7 0,7 1 0,2 1 0,3 3 0,11-7 0,9 7 0,-4 0 0,12 4 0,-12 3 0,-4 3 0,-5 0 0,-10 3 0,-1 4 0,-5-3 0,2 6 0,-5-7 0,0 10 0,3-8 0,-3 5 0,3-8 0,-3 8 0,0-6 0,0 9 0,-8-5 0,3 1 0,-8 1 0,4-4 0,-2-3 0,-9-1 0,-9 1 0,1 1 0,-11 2 0,12-2 0,4-1 0,6-3 0,12 0 0,2-3 0,1 0 0</inkml:trace>
  <inkml:trace contextRef="#ctx0" brushRef="#br2" timeOffset="104294">3210 17023 24575,'0'27'0,"0"9"0,3 6 0,1-7 0,2-16 0,3-7 0,8 6 0,-3-8 0,6 4 0,-7-10 0,9-2 0,-7-2 0,8 0 0,-11-5 0,8-12 0,-2-8 0,0 0 0,-1-3 0,-11 4 0,0 3 0,-3-2 0,-3 11 0,0-8 0,0 9 0,-8-8 0,-7 7 0,-2 5 0,-6-1 0,1 6 0,-1 1 0,1-2 0,7 3 0,7 0 0,-3 0 0,7 3 0,-3 2 0,7 9 0,0-6 0,0 2 0</inkml:trace>
  <inkml:trace contextRef="#ctx0" brushRef="#br2" timeOffset="105695">3518 16573 24575,'0'11'0,"0"3"0,0 12 0,0 0 0,0 7 0,0 22 0,0-16 0,0 1 0,0-8 0,0 1 0,-1 11 0,2-2 0,8 8 0,-7-4 0,7-7 0,-6-19 0,-3-6 0,3-5 0,-3 6 0,0 0 0,0 5 0,0 9 0,0-12 0,0 2 0,0-14 0,2 0 0,-1 3 0,6 3 0,-6-2 0,4 1 0,-5-5 0,2 1 0,1-3 0,0-1 0,-1-2 0</inkml:trace>
  <inkml:trace contextRef="#ctx0" brushRef="#br2" timeOffset="107845">3640 17124 24575,'9'50'0,"-4"-17"0,15 23 0,-8-26 0,17 22 0,-13-29 0,7 8 0,0-28 0,5-16 0,-2 1 0,10-25 0,-8-4 0,-5 3 0,-2 4 0,-14 15 0,2-2 0,-5 6 0,1-4 0,-5 13 0,-2-2 0,-4 6 0,-5-1 0,1 3 0,0-2 0,7 14 0,0-2 0,6 23 0,10 15 0,0-9 0,4 16 0,0-12 0,-1 11 0,2-8 0,-3 0 0,-1-17 0,-5 0 0,0 1 0,4 6 0,-4-6 0,-1-1 0,-1 0 0,3 17 0,-5-16 0,1 8 0,-6-23 0,0 2 0,0-6 0,0 2 0,-5-5 0,-17 1 0,3-2 0,-29 5 0,17-9 0,-1-1 0,-18 6 0,9-6 0,1-1 0,-11-1 0,4 0 0,9 0 0,22 0 0,4 0 0,4 0 0,2 0 0,4 0 0</inkml:trace>
  <inkml:trace contextRef="#ctx0" brushRef="#br2" timeOffset="117731">6239 16447 24575,'54'0'0,"-19"0"0,-1 0 0,17 0 0,-3 0 0,11 0 0,-27 0 0,5 0 0,-9 0 0,-8 0 0,26 0 0,-16 0 0,25 0 0,-12 0 0,-13 0 0,2 0 0,25 0 0,-1 0 0,-11 0 0,-25 0 0,2 0 0,-11 0 0,-2-2 0,4-4 0,9 0 0,-4 0 0,9 3 0,-3 3 0,27 0 0,-12 0 0,-8 0 0,-1 0 0,4 3 0,-2 2 0,0 1 0,8 3 0,-10-2 0,1 0 0,4-1 0,-2-1 0,4 3 0,-5-3 0,4 1 0,12 3 0,-2 0 0,7 2-497,-1 0 1,-1 0 496,-6 2 0,-6 4 0,2 3 0,4 2 0,-1 0 0,-6-3 0,-2 0 0,-3 1 0,-2-4 0,3-3 0,-14-2 0,6 1 993,-12-6-993,-5-3 0,5-1 0,-2-2 0,12-3 0,12-10 0,2 2 0,1-3 0,-5 5 0,-1 8 0,3 1 0,12-3 0,10 3 0,2 3 0,-27 1 0,0 0 0,9 0 0,-1 1 0,11 6 0,-19-9 0,2 0 0,1 0 0,0-1 0,2-1 0,0 0 0,-2 0 0,-3 0 0,6 0 0,17-7 0,-2 5 0,1-1 0,-21-1 0,0 0 0,17 2 0,-4 1 0,-19 1 0,20 0 0,-25 0 0,15 0 0,-27 0 0,7 0 0,27-4 0,17-3 0,-7 1 0,-17 2 0,1 0 0,7-1 0,8 0 0,4-1 0,-2-1 0,3 0 0,2-1 0,-2 1 0,-4 0-1336,-4 2 1,-3 0 0,4-1 1335,-6 1 0,5-2 0,0 0 0,0 1 0,-6 1 0,7 1 0,-5 1 0,-2 0-117,3 0 1,0 1 116,-1 0 0,3 0 0,-3 1 0,0 1 0,-3 0 0,-4-1 0,-1 2 0,1 4 0,-1 4 0,0 6 0,-1 3 0,-7-5 0,-1 1 0,4 5 0,1 0 0,-1-4 0,0-1 0,8 1 0,3-1 0,5 3 0,2-2 1328,-4-2 1,-2-3-1329,-8-4 0,3-4 33,6-1 1,6-3 0,0-2-34,-6-2 0,0-2 0,1 1 0,3 1 0,0 2 0,1-3 0,6-6 0,0-2 0,-8 2 0,-14 5 0,-3 1-578,25-4 0,0 0 578,-25 5 0,-3 1 0,20 5 0,-6-4 0,2 0 0,-16 3 0,0 1 0,13-2 0,-1 0 0,2 2 0,-13 0 0,-2 0 0,7 0 1220,14 0-1220,-25 0 170,-8 0-170,1 0 1247,-10 0-1247,-3 0 0,1 0 0,21 0 0,10 0 0,-7 0 0,5 0 0,14 1 0,7-2 0,-14 1 0,5-2 0,0 1 0,-2 0-1079,5-1 1,-1 0 0,1 0 1078,-5-1 0,2 1 0,0 0 0,-3-2 0,3-2 0,-3-1 0,-2 1-816,11-2 0,0 1 816,4-3 0,1 1 0,-6 0 0,0 1 0,6 1 0,0 0 0,-12 2 0,0 0 0,12 0 0,0 2 0,-17 3 0,-3 0 0,21 0 0,0 0 2929,-35 6-2929,16 26 1938,-20-13-1938,12 16 0,-24-28 0,3-3 0,32-2 0,-3-2 0,17-6 0,-9-4 0,-11-7 0,1-3 0,-9 9 0,1 0 0,6-4 0,5-1 0,-3 3 0,1 6 0,0 3 0,3-4 0,1 2 0,-1 4 0,-1 4 0,-7 5 0,-2 1 0,20-1 0,-10 15 0,-30-16 0,2 8 0,-8-10 0,2 6 0,0-7 0,-2 2 0,2 1 0,0-3 0,0 4 0,6-1 0,1 5 0,8 1 0,-4-2 0,11 1 0,-10-4 0,1 0 0,-10-5 0,-5-2 0,-1 0 0,0 0 0,3 0 0,3 0 0,-3 0 0,0 0 0,-6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07:12:34.506"/>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00FF"/>
    </inkml:brush>
  </inkml:definitions>
  <inkml:trace contextRef="#ctx0" brushRef="#br0">1137 4442 24575,'0'49'0,"0"1"0,0-1 0,0 7 0,0 2 0,0 0 0,0-11 0,0 1 0,0 0 0,0-2-1762,0 12 1,0-1 0,0-4 1761,0 6 0,0-4 0,0-8 0,0 1-390,0 8 0,0 1 390,0-8 0,0 3 435,0-5 1,0 4 0,0 6-436,0-4 0,0 6 0,-1 2 0,1 0 0,1-6 0,0-6 0,0-4 0,0 1 0,0 4-665,0 3 1,-1 6-1,0 3 1,0-2 0,0-4-1,0-11 665,3 9 0,-1-6 0,-2-3 0,0 2 0,0-5 689,0-7 0,0-4-689,0 21 0,0-8 0,0 8 0,0-5 0,0-8 0,0 0 115,0 7 1,0 5 0,0-6-116,0-14 0,0 1-166,0 13 0,0 6 1,0-1 165,0 9 0,0 1 0,0-5 0,0 2 0,0-5 0,0-2 0,0-4 0,-2-11 0,0-1 0,2-3 0,-1-1 0,-6 22 4214,6-1-4214,-7-2 0,7-9 334,-2-2 1,-1 3-335,2-2 0,0 0 0,0 3 0,0-2 821,0-6 0,0-3-821,2 2 0,0-1 0,0-1 0,0 3 383,0-3 1,0-2-384,0-8 224,0-6-224,0-29 0,0 10 0,0-21 0</inkml:trace>
  <inkml:trace contextRef="#ctx0" brushRef="#br0" timeOffset="1914">24040 3979 24575,'0'18'0,"0"18"0,0 5 0,0 16 0,0 3 0,0-7 0,0-11 0,0-4 0,0 5-232,0 2 1,0 4 0,0 3 0,0 1-1,0-1 232,0 2 0,0 1 0,0 1 0,0-2 0,0-2-1701,0 2 0,0-2 1,0 0-1,0 3 1701,0-6 0,0 3 0,0 2 0,0-1 0,0-3 0,0-4 0,0 9 0,0-5 0,0 8-436,0-13 0,0 6 0,0 4 0,0 2 1,0-2-1,0-2 0,0-7 436,0 16 0,0-7 0,0 7 0,0-14 0,0 7 0,0 4 0,0 1 0,0-2 0,0-4 0,0-7-573,0 9 0,1-7 0,-2 0 573,-2 2 0,-1 0 0,0-1-299,2-5 0,0 0 1,-2-1 298,0-1 0,-2-1 0,0-1 836,-2 17 1,0-1-837,0-3 0,-1 0 0,1 0 0,-1-1 0,-1-5 0,0 5 0,4-6 0,-1 7 0,1 1 0,0-7 0,-3 8 0,0-1 1056,3-11 0,-1 3 0,1 1 0,1-4-1056,2-1 0,0-4 0,0-1 0,-2 9 0,1-1 1003,1 8 1,1-1-1004,0-19 0,0-2 1067,0 2 1,1-3-1068,0 10 2183,-2 18-2183,3-16 0,0-15 0,0 4 1062,0-10-1062,0-14 342,0 3-342,-11-18 0,8 3 0,-8-5 0</inkml:trace>
  <inkml:trace contextRef="#ctx0" brushRef="#br0" timeOffset="6553">3180 4265 24575,'0'47'0,"0"12"0,0-24 0,0-1 0,0 0 0,0 15 0,0-2 0,0 4 0,0 3 0,0 3-439,0-12 1,0 2 0,0 1 438,0 2 0,0 2 0,0-1 0,0 1 0,0 1 0,0-3 0,1-5 0,1-2 0,0 2 0,-1 6 0,0 2 0,2-4 0,2-5 0,-1-1 0,-1 6 0,0 1 0,-1-5 0,0-2 0,-2 16 0,0-12 0,0 7 0,0-8 0,0-15 0,0 0 0,0 24 0,0 9 0,0-6 0,-1-12 0,2 0 0,-1 4 0,2 6 0,0-3 0,0-10 0,1-1 0,0-1 106,2 2 1,-1 1 0,2 1-107,1 11 0,0 3 0,0-2 0,-1-11 0,-2-1 0,1 1-734,1 10 1,0 1 0,-1-6 733,-1-10 0,0-2-530,1 21 1,-1-3 529,0-7 0,-1-10 0,-1 7 0,0-6 0,-1 14 0,1-9 0,0-1 0,-2 0 414,0-10 0,0 1-414,0-3 0,0 3 0,0 23 0,0 1 0,0-18 0,0-2 0,0 3 0,0-4 0,0-6 2171,0-15-2171,0-7 313,0-2 1,0-3 0,0-4 0</inkml:trace>
  <inkml:trace contextRef="#ctx0" brushRef="#br0" timeOffset="8176">1824 3219 24575,'0'33'0,"0"1"0,0 7 0,0 8 0,0 3 0,0 9 0,0 1 0,0-7 0,0-11 0,0-4 0,0 3-529,0 4 0,0 6 1,0-4-1,0-14 529,0-9 680,0-14-680,0-6 349,-5-6-349,1-11 0,-8-11 0,-4-22 0,-2-14 0,4 6 0,0-7 0,-1-2 0,1 3-957,3 10 1,0 3 0,0-1 0,0-3 956,1 0 0,0-2 0,1-2 0,0 2 0,3 2-675,3-1 0,1 2 0,2 2 0,0 3 675,0-10 0,0 1 0,1 3 0,0-2 0,4 7 0,3 13 0,6 6 0,23 0 0,9 6 0,-1 3 0,3 3-513,9 0 0,-1 5 513,-8 10 0,-5 4 0,-11-1 0,-1 4 0,3 11 0,1 6 0,-3-2 0,-1-2 0,-2 1 0,12 16 0,-6 3 1412,-16-4 0,-7-1-1412,-2 16 1365,-2-15 1,-2-1-1366,-6 3 0,-15-4 0,-4-1 0,-3 5 0,-4-5 0,-4-1 0,-13 0 0,3-9 0,-5-1 0,6-8 0,1-2 0,1 3 0,2-3 1508,-5-8-1508,31-11 1175,-2-4-1175,4 0 399,-3-2-399,14 8 0,-5 1 0,5 2 0</inkml:trace>
  <inkml:trace contextRef="#ctx0" brushRef="#br0" timeOffset="9697">2303 3720 24575,'9'30'0,"4"-3"0,1 3 0,-2-2 0,1 0 0,2 0 0,0-2 0,-4 5 0,-8-31 0,-9-16 0,-1-21 0,0-19 0,-1-4 0,1 11 0,-1 9 0,0 1-244,0-10 1,-1-11 0,3 4 0,6 21 243,9 22 0,40 3 0,-24 7 0,30-1 0,-45 4 0,4 0 0,-8 3 0,-3-3 0,-1 2 0</inkml:trace>
  <inkml:trace contextRef="#ctx0" brushRef="#br0" timeOffset="10864">2667 3463 24575,'21'21'0,"14"-2"0,4-2 0,17 6 0,-14-7 0,-3-4 0,-12-12 0,-3-14 0,-12 1 0,8-12 0,-12 1 0,0-7 0,0-2 0,-2-1 0,-1 3 0,-1-1 0,-4-11 0,-5 21 0,-24-17 0,4 32 0,-3 4 0,-4 1 0,-1 1 0,2 2 0,-15-1 0,-9 8 0,41 7 0,2 1 0,7 4 0,5-2 0,3 1 0,3-3 0,3 0 0,3-6 0,8 10 0,-11-11 0,4 4 0</inkml:trace>
  <inkml:trace contextRef="#ctx0" brushRef="#br0" timeOffset="12481">3150 3205 24575,'11'26'0,"13"17"0,-2 10 0,-1-24 0,-10-17 0,-11-55 0,-7 0 0,0-3 0,3 11 0,1 0 0,-5-6 0,1 2 0,7 6 0,9 25 0,8-2 0,13 16 0,-2 10 0,0 4 0,4 0 0,10 21 0,-31-26 0,-2-6 0,-2-2 0,1-31 0,-1-24 0,-2 15 0,0-2 0,5-17 0,-4 15 0,-1 31 0,-2 4 0,15 4 0,-9 4 0,16 4 0,-12 8 0,17 9 0,-13-7 0,6 3 0,-15-15 0,-3-5 0,-2-1 0,0-2 0</inkml:trace>
  <inkml:trace contextRef="#ctx0" brushRef="#br0" timeOffset="13797">3794 2968 24575,'45'18'0,"13"-8"0,-27-8 0,0-5 0,13-18 0,-16-5 0,-26-4 0,-10-3 0,-3 12 0,-9-3 0,-5 3 0,-14 7 0,-14-9 0,20 19 0,12 1 0,2 3 0,-1 0 0,5 11 0,2-3 0,10 13 0,3 0 0,5 22 0,-1-16 0,5 7 0,-3-25 0,6 3 0,-4-5 0,2 6 0,-8-10 0,-2 0 0</inkml:trace>
  <inkml:trace contextRef="#ctx0" brushRef="#br0" timeOffset="14703">4084 2122 24575,'16'26'0,"8"19"0,-7-11 0,2 4 0,-2-1 0,3 7 0,0 2 0,-3-4 0,0 3 0,0 0 0,-2-2 0,0 0 0,-1 1 0,1 1 0,-1 1 0,1-2 0,-1-4 0,0 0 0,0-3 0,4 15 0,-1-9 0,-2-15 0,-7-5 0,-1-10 0,-7-10 0,0-1 0</inkml:trace>
  <inkml:trace contextRef="#ctx0" brushRef="#br0" timeOffset="15865">4253 2745 24575,'33'-7'0,"0"0"0,16 0 0,7-10 0,-18 4 0,-7 4 0,-8-6 0,-7 11 0,-10-1 0,-3 5 0,-1 0 0</inkml:trace>
  <inkml:trace contextRef="#ctx0" brushRef="#br0" timeOffset="17047">4795 2547 24575,'14'-14'0,"9"-13"0,-14 8 0,7-16 0,-15 16 0,2 0 0,-6 8 0,-21 8 0,7 3 0,-17 0 0,14 0 0,-14 9 0,11-1 0,-9 11 0,17-6 0,-12 33 0,14-26 0,-7 28 0,17-21 0,3-2 0,0 15 0,19 0 0,-6-9 0,29 9 0,11-15 0,-9-5 0,11 0 0,-30-13 0,20-3 0,-16-1 0,14-3 0,-15 0 0,18-13 0,-19 8 0,17-11 0,-29 7 0,1 2 0,-9 1 0,-3 4 0,-6 2 0</inkml:trace>
  <inkml:trace contextRef="#ctx0" brushRef="#br0" timeOffset="18514">5126 2455 24575,'29'20'0,"9"11"0,-11-12 0,2 2 0,-5-1 0,0-2 0,19 8 0,-13-8 0,14 13 0,-19-16 0,8 10 0,-23-17 0,-9-15 0,-15-22 0,-1-7 0,-4-3 0,-2-4 0,8 7 0,1 0 0,0 2 0,0 1 0,-4-21 0,15 23 0,-2 12 0,3-10 0,11 11 0,-3 5 0,13-2 0,-8 7 0,22-5 0,-21 3 0,17 1 0,-25 4 0,3 4 0,-2-1 0,-1 2 0,2 0 0,3 0 0,-2 0 0,0 0 0,-3 0 0</inkml:trace>
  <inkml:trace contextRef="#ctx0" brushRef="#br1" timeOffset="27236">3967 4611 24575,'0'46'0,"0"2"0,0 12 0,0-1 0,0-12 0,0-1 0,0 2-1400,0 12 1,0 2-1,0-5 1400,0-5 0,0-5 184,0-10 1,0-4-185,-3 21 442,1-18 0,-1-2-442,-10 1 0,5-5 0,-4-8 2131,9-12-2131,-2-4 815,2-3-815,4-1 0,12-2 0,42 0 0,-16 0 0,-8 0 0,1 0 0,24 0 0,-28 0 0,15 0 0,-33 0 0,1 0 0,-4 0 0,0 0 0</inkml:trace>
  <inkml:trace contextRef="#ctx0" brushRef="#br1" timeOffset="28420">4078 4866 24575,'32'3'0,"1"0"0,0 4 0,-1 1 0,19 5 0,0 7 0,-15-7 0,-11-2 0,-2-2 0,-18-7 0,1-2 0,-1 0 0,-2 2 0,0-1 0,-3 1 0</inkml:trace>
  <inkml:trace contextRef="#ctx0" brushRef="#br1" timeOffset="29629">4019 4539 24575,'40'0'0,"0"0"0,-1 0 0,0 0 0,-3 0 0,-11 0 0,-7 0 0,-2 0 0,-11 0 0,-2 2 0,0 4 0,-3-3 0,0 2 0</inkml:trace>
  <inkml:trace contextRef="#ctx0" brushRef="#br1" timeOffset="30918">4634 5003 24575,'-10'33'0,"0"1"0,2 0 0,-5-1 0,0 0 0,1 3 0,0-15 0,-2 13 0,2-11 0,2 2 0,4-9 0,3 1 0,3-12 0,0 0 0,0 0 0,-2 5 0,-1 2 0,-2-1 0,1-1 0,2-2 0,2-2 0,0 2 0,0 7 0,0-5 0,-2 6 0,1-11 0,-1-2 0</inkml:trace>
  <inkml:trace contextRef="#ctx0" brushRef="#br1" timeOffset="32226">4398 5109 24575,'41'15'0,"-17"-5"0,25 20 0,-23-10 0,4 11 0,2 2 0,3 3 0,-3 1 0,-1 0 0,-3-1 0,-6-7 0,-1-5 0,-14-17 0,1 3 0,-6-7 0,-2-1 0</inkml:trace>
  <inkml:trace contextRef="#ctx0" brushRef="#br1" timeOffset="33753">4793 5237 24575,'43'0'0,"-27"0"0,39-9 0,-35-4 0,4-4 0,-5 0 0,-9-4 0,5-10 0,-8 6 0,1-3 0,-8 10 0,0-3 0,0 2 0,0-4 0,-5 11 0,2 4 0,-11 3 0,-19 2 0,13 2 0,-12-1 0,18 2 0,9 7 0,-3 24 0,8-3 0,0 10 0,0-20 0,0-8 0,0-1 0,0-1 0,5 5 0,4-4 0,0-1 0,-1-1 0,-6-4 0,-2 0 0,0 0 0</inkml:trace>
  <inkml:trace contextRef="#ctx0" brushRef="#br1" timeOffset="36003">5142 5028 24575,'-6'2'0,"1"34"0,5-9 0,0 19 0,0-14 0,0-4 0,0 7 0,0-5 0,3 4 0,-3-12 0,3 2 0,-3-13 0,0-6 0,0-4 0,0-5 0,0-22 0,-3 6 0,-1-31 0,0 5 0,1 4 0,3 0 0,0 26 0,3-8 0,3 13 0,3-6 0,11 8 0,-1 3 0,2-3 0,5 6 0,3-3 0,-1 6 0,8-3 0,-1 3 0,-10 0 0,14 3 0,-16 17 0,-3-7 0,3 24 0,-16-20 0,1 3 0,-3-9 0,-4-5 0,1 4 0,-2-4 0,0 4 0,0-5 0,0 3 0,0 0 0,0 4 0,0 2 0,0 3 0,0-4 0,0 0 0,0-7 0,0-3 0,0-1 0</inkml:trace>
  <inkml:trace contextRef="#ctx0" brushRef="#br1" timeOffset="37253">5645 4507 24575,'3'-40'0,"0"-1"0,-2 5 0,0-1 0,2-9 0,0 2 0,-3-11 0,0 44 0,0 11 0,0 5 0,7 43 0,-2-12 0,1 1 0,2 4 0,0-3 0,-1-2 0,0-7 0,-1 1 0,1 9 0,0-2 0,3 2 0,-6-3 0,5-10 0,-9-10 0,9 11 0,-5-5 0,2 6 0,0-13 0,-3 0 0,0-3 0,2-1 0,-4-5 0,1-4 0</inkml:trace>
  <inkml:trace contextRef="#ctx0" brushRef="#br1" timeOffset="38777">7748 4424 24575,'0'39'0,"0"0"0,0 6 0,0 4 0,0-19 0,0 1 0,-1 17 0,2 2 0,0-12 0,1-1 0,-1 22 0,8-1 0,-4-40 0,13 12 0,-11-18 0,10 10 0,8-18 0,-5 1 0,13-5 0,-3 0 0,2 0 0,-2 0 0,1 0 0,4 0 0,0 0 0,18-3 0,-35-1 0,10-6 0,-14 4 0,4-3 0,-9 3 0,-4-2 0,-2 5 0,0-2 0</inkml:trace>
  <inkml:trace contextRef="#ctx0" brushRef="#br1" timeOffset="40070">7833 4674 24575,'27'0'0,"26"0"0,5 0 0,0 0 0,-4-3 0,-33 3 0,14-3 0,-20 0 0,-6 3 0,-1-3 0</inkml:trace>
  <inkml:trace contextRef="#ctx0" brushRef="#br1" timeOffset="41036">7741 4455 24575,'30'0'0,"0"0"0,7 0 0,0 0 0,0 0 0,-3 0 0,-2 0 0,0 0 0,0 0 0,27 0 0,-41 0 0,-1 0 0,-11 0 0,-4 0 0</inkml:trace>
  <inkml:trace contextRef="#ctx0" brushRef="#br1" timeOffset="42203">8416 4761 24575,'0'50'0,"0"-14"0,0 2 0,0-13 0,-3 0 0,-4 21 0,3-25 0,-2 13 0,6-28 0,0-4 0</inkml:trace>
  <inkml:trace contextRef="#ctx0" brushRef="#br1" timeOffset="43330">8290 4878 24575,'40'3'0,"10"7"0,1 17 0,-13-10 0,12 12 0,-31-19 0,-2 3 0,1-3 0,-4 3 0,-2-6 0,-4 3 0,-3-4 0,-5-1 0,0 0 0,0-2 0,0-1 0</inkml:trace>
  <inkml:trace contextRef="#ctx0" brushRef="#br1" timeOffset="44703">8612 4469 24575,'0'-25'0,"0"-6"0,19-15 0,-5 19 0,16-6 0,-6 26 0,19 3 0,-10 1 0,13 3 0,-12 11 0,-14 15 0,-2 7 0,9 20 0,-13-16 0,-3 3 0,-3 0 0,-3 1 0,-2 3 0,-1 0 0,2-5 0,0 0 0,-4 17 0,0-3 0,0-8 0,0-14 0,0-1 0,-6 9 0,-9-3 0,3-14 0,-10 3 0,10-17 0,0-1 0,1 0 0,3-6 0,-6 4 0,3-5 0,-2 3 0,7-1 0,1-1 0,9 1 0,38-5 0,-8 0 0,2 1 0,0 0 0,2 0 0,4 0 0,-2 0 0,3 2 0,-7 0 0,-9 0 0,-18 0 0,-4 0 0,-2 0 0</inkml:trace>
  <inkml:trace contextRef="#ctx0" brushRef="#br1" timeOffset="46386">12911 4495 24575,'0'31'0,"1"2"0,-2 5 0,-6 9 0,-1 2 0,6 3 0,1 1 0,-7 5 0,1-6 0,7-3 0,0 5 0,0-42 0,28 0 0,1-5 0,18-2 0,-4-5 0,-13 0 0,2 0 0,-1-1 0,1-1 0,1-2 0,0 0 0,25-7 0,-33 4 0,-3 1 0,-14 6 0</inkml:trace>
  <inkml:trace contextRef="#ctx0" brushRef="#br1" timeOffset="47369">13058 4685 24575,'38'0'0,"1"0"0,5 0 0,-4 0 0,-2 0 0,-10 0 0,4 0 0,-1 0 0,-2 0 0,8 0 0,-26 0 0,-5 0 0,-5 0 0,-8 0 0,-11 0 0,6 0 0,0 0 0</inkml:trace>
  <inkml:trace contextRef="#ctx0" brushRef="#br1" timeOffset="48320">12970 4503 24575,'45'0'0,"-1"0"0,-3 0 0,10 0 0,-3 0 0,-22 0 0,9 0 0,1 0 0,-6 0 0,3 0 0,-2 0 0,-9 0 0,-7 0 0,1 0 0,-17 0 0,5 0 0,-9 0 0</inkml:trace>
  <inkml:trace contextRef="#ctx0" brushRef="#br1" timeOffset="49419">13522 4950 24575,'34'2'0,"14"11"0,-12-4 0,15 9 0,-27-6 0,-2-2 0,-9 1 0,-7-8 0,-1 2 0,-2-5 0,0 3 0</inkml:trace>
  <inkml:trace contextRef="#ctx0" brushRef="#br1" timeOffset="50920">13756 4901 24575,'-11'42'0,"-2"-7"0,-3 0 0,5-7 0,0 0 0,-6 12 0,0-6 0,5-16 0,5 4 0,2-12 0,5-5 0,-3 5 0,0-3 0,-3 3 0,-2 3 0,2-5 0,0 5 0,4-8 0,-1-2 0,3-1 0,-3-2 0</inkml:trace>
  <inkml:trace contextRef="#ctx0" brushRef="#br1" timeOffset="52278">13909 4568 24575,'27'0'0,"7"0"0,23 0 0,-12 0 0,-8-2 0,0 4 0,14 18 0,-18-2 0,-4 15 0,-28-6 0,2 20 0,-7-12 0,-11 22 0,-17-11 0,3-16 0,-1 0 0,7-4 0,0-1 0,-2-3 0,4-3 0,6-2 0,6-11 0,17-10 0,14-5 0,29-4 0,-8 3 0,4 7 0,-5 3 0,-9 24 0,5-9 0,-16 20 0,-12 6 0,-7-11 0,1 12 0,-4-5 0,-24-7 0,-4-1 0,2 10 0,-17-6 0,-3-6 0,2-12 0,-5-1 0,-5-7 0,23-7 0,-8 0 0,15 0 0,14 0 0,2 0 0,5 0 0</inkml:trace>
  <inkml:trace contextRef="#ctx0" brushRef="#br1" timeOffset="54020">18219 4667 24575,'0'31'0,"0"0"0,0 4 0,0 1 0,0 7 0,0 0 0,0-7 0,0-2 0,0 12 0,12-10 0,-4-1 0,18-14 0,21-8 0,-12-9 0,-2 0 0,1-1 0,20-3 0,-11 0 0,2 0 0,-28 0 0,3 0 0,-10 0 0,3-3 0,-9 3 0,-2-3 0</inkml:trace>
  <inkml:trace contextRef="#ctx0" brushRef="#br1" timeOffset="54936">18270 4889 24575,'41'0'0,"-1"0"0,17 0 0,0 0 0,-14 0 0,-1 0-470,9 0 1,-5 0 469,-11 0 308,20 0-308,-31 0 156,14 0-156,-35-5 0,-1 4 0,-2-4 0</inkml:trace>
  <inkml:trace contextRef="#ctx0" brushRef="#br1" timeOffset="56086">18193 4727 24575,'38'0'0,"22"0"0,-23-2 0,0 0 0,-7 2 0,1-1 0,11-2 0,-3-1 0,-3 4 0,-4-4 0,-10-1 0,-17 4 0,25-5 0,-22 6 0,16 0 0</inkml:trace>
  <inkml:trace contextRef="#ctx0" brushRef="#br1" timeOffset="57221">19136 4813 24575,'-23'22'0,"-1"8"0,-9 6 0,3 3 0,7-10 0,-1 0 0,-11 15 0,10-11 0,1-2 0,-2 2 0,8-12 0,9-6 0,4-7 0,2-3 0,3-2 0,-3 0 0</inkml:trace>
  <inkml:trace contextRef="#ctx0" brushRef="#br1" timeOffset="58303">18845 4887 24575,'3'15'0,"11"17"0,2-5 0,2 1 0,6 19 0,-7-20 0,0-1 0,9 9 0,-12-15 0,13 8 0,-18-18 0,6 8 0,-8-15 0,0 10 0</inkml:trace>
  <inkml:trace contextRef="#ctx0" brushRef="#br1" timeOffset="59636">19574 4461 24575,'0'55'0,"0"0"0,0-20 0,0 1 0,1 23 0,-2 0 0,0-27 0,-2-1 0,-4 18 0,-2-1 0,2-15 0,-1 0 0,-5 26 0,-1-2 0,-1-9 0,0 9 0,9-37 0,3-11 0,5-3 0,51-23 0,-12 8 0,2 0 0,-3-4 0,1 0 0,5 5 0,-7 2 0,-14 3 0,19 3 0,-22 0 0,13 0 0,-26 0 0,-3 0 0,-4 0 0</inkml:trace>
  <inkml:trace contextRef="#ctx0" brushRef="#br1" timeOffset="60636">19845 4891 24575,'0'34'0,"0"-1"0,0 8 0,0 1 0,0-6 0,0 1 0,0 5 0,0-2 0,0 15 0,0-9 0,0 1 0,0-7 0,0-15 0,0 4 0,0-15 0,0-7 0,0 0 0</inkml:trace>
  <inkml:trace contextRef="#ctx0" brushRef="#br2" timeOffset="70135">5634 6965 24575,'0'37'0,"0"-1"0,0 12 0,0-16 0,0 0 0,0 8 0,0-8 0,0 1 0,0-16 0,0-7 0,0-3 0</inkml:trace>
  <inkml:trace contextRef="#ctx0" brushRef="#br2" timeOffset="71618">5853 7140 24575,'0'21'0,"0"9"0,0 6 0,0-6 0,0 0 0,0 5 0,0-2 0,0 8 0,0-32 0,0-5 0,0-14 0,0-17 0,0-7 0,2-6 0,0-1 0,-1-2 0,2 0 0,5-5 0,1 5 0,3 11 0,4-6 0,-7 30 0,4 2 0,-3 3 0,7 1 0,-1 2 0,14 0 0,-10 2 0,10 4 0,-15 4 0,10 25 0,-9-13 0,5 22 0,-11-7 0,-4-3 0,-1 3 0,1-7 0,-1 0 0,2 29 0,-5-34 0,0-22 0,-1 0 0,1-3 0</inkml:trace>
  <inkml:trace contextRef="#ctx0" brushRef="#br2" timeOffset="72933">6402 6848 24575,'0'42'0,"0"0"0,0-6 0,0 0 0,0 8 0,0-1 0,0 10 0,0-38 0,0-3 0,0-2 0,0 24 0,0-18 0,0 27 0,0-18 0,0-8 0,0 7 0,0-9 0,0-2 0,0 0 0,0-8 0,0-2 0,0-1 0</inkml:trace>
  <inkml:trace contextRef="#ctx0" brushRef="#br2" timeOffset="73918">6265 7204 24575,'15'0'0,"39"0"0,-22 0 0,0 0 0,2 0 0,0 0 0,20 0 0,-40 0 0,0 0 0,-11 0 0,2 0 0</inkml:trace>
  <inkml:trace contextRef="#ctx0" brushRef="#br2" timeOffset="75239">6591 7322 24575,'-7'-39'0,"1"-1"0,-1 10 0,0-19 0,0-7 0,5 13 0,1 4 0,1-8 0,-1 0 0,2 1 0,5 3 0,-2 6 0,9 5 0,-3 25 0,1 0 0,-1 7 0,0 0 0,4 0 0,-5 0 0,1 0 0,-4 0 0,-3 0 0,-1 0 0</inkml:trace>
  <inkml:trace contextRef="#ctx0" brushRef="#br2" timeOffset="76821">6675 7118 24575,'20'24'0,"21"-24"0,-21 5 0,13-22 0,-27 9 0,4-3 0,-3 1 0,3 2 0,-7 3 0,4-6 0,2-9 0,-2 0 0,1 1 0,-8 7 0,0-2 0,0-4 0,-3 3 0,-3 2 0,-34 7 0,17 2 0,-24 2 0,22 2 0,1 0 0,0 0 0,12 2 0,4 3 0,8 9 0,0 13 0,0-9 0,0 2 0,0-17 0</inkml:trace>
  <inkml:trace contextRef="#ctx0" brushRef="#br2" timeOffset="78921">6995 7028 24575,'0'14'0,"0"28"0,0-3 0,0 4 0,0-18 0,0-20 0,0 0 0,1 23 0,1 5 0,-2-10 0,1 10 0,1-1 0,1-20 0,-2 2 0,1-5 0,-2-3 0,0-13 0,0-26 0,0-8 0,0-15 0,0 8 0,0 1 0,0-4 0,0 27 0,8 6 0,10 16 0,30 21 0,-15-9 0,10 16 0,-31-18 0,5 23 0,-10-17 0,8 32 0,-9-30 0,0 15 0,2-10 0,-1-1 0,1 7 0,-2-13 0,-3 3 0,0-9 0,-1-3 0,-1 3 0,1-5 0,-2 2 0</inkml:trace>
  <inkml:trace contextRef="#ctx0" brushRef="#br2" timeOffset="80940">7497 7136 24575,'0'-33'0,"0"12"0,0-35 0,0 14 0,0 6 0,0 13 0,0 30 0,6 17 0,-1 8 0,1 2 0,5 18 0,-6-18 0,0-2 0,1 5 0,-2 5 0,0-12 0,-1 11 0,-1-25 0,2 14 0,5 3 0,4 16 0,-3-12 0,0-6 0,-7-16 0,-1 2 0,-1-4 0,2 1 0,-47-6 0,20-5 0,-32 0 0,32-3 0,-3 0 0,12 0 0,-4 0 0,23 0 0,27 3 0,7 3 0,8 1 0,-15 0 0,3-4 0,-20-3 0,13 0 0,-20 0 0,-1 0 0,4 0 0,1 0 0,-2 0 0,0 0 0,-6 2 0,0-2 0,-3 3 0</inkml:trace>
  <inkml:trace contextRef="#ctx0" brushRef="#br2" timeOffset="83671">9485 7250 24575,'0'36'0,"0"-1"0,2 18 0,0 3 0,-2-3 0,0 0 0,2 2 0,0-6 0,-2 3 0,0-19 0,0 6 0,0-17 0,0-7 0,0 2 0,0-7 0,0 8 0,0-8 0,0 0 0,2 1 0,1-5 0,3 5 0,2-5 0,2 3 0,7 2 0,-7-4 0,3 1 0,-7-6 0,-3-2 0,-1 0 0</inkml:trace>
  <inkml:trace contextRef="#ctx0" brushRef="#br2" timeOffset="84722">9256 7862 24575,'43'0'0,"-1"0"0,14 0 0,-2 0 0,-2 0 0,-5 0 0,-16 0 0,-2 0 0,-6 0 0,-12 0 0,0 0 0,-5 0 0,4 0 0,-5 0 0,0 0 0,-2 0 0,-1 0 0</inkml:trace>
  <inkml:trace contextRef="#ctx0" brushRef="#br2" timeOffset="85996">9276 7259 24575,'48'0'0,"-3"0"0,1 0 0,-15 0 0,-10 0 0,0 0 0,15 0 0,-10 0 0,13 0 0,-29 0 0,0 4 0,-8 0 0,-2 1 0,0-3 0</inkml:trace>
  <inkml:trace contextRef="#ctx0" brushRef="#br2" timeOffset="87438">9945 7305 24575,'0'-13'0,"2"-3"0,1 6 0,6 0 0,11 10 0,7 0 0,3 0 0,8 3 0,-7 29 0,-2-9 0,-15 6 0,-2 6 0,-3 1 0,-3 0 0,-1-4 0,-2 2 0,2 9 0,-3 1 0,-6-4 0,-2-2 0,-3 17 0,-1-19 0,-4-4 0,-11-1 0,3-8 0,-4-6 0,10-10 0,-15 2 0,8-5 0,-7 2 0,4-6 0,6 0 0,-2 0 0,11 0 0,2 0 0,6-8 0,1 1 0,24-18 0,27 2 0,-3 4 0,-11 11 0,2 3 0,16 5 0,-6 0 0,-15 0 0,-3 0 0,0 0 0,2 2 0,-16-1 0,-7 2 0,0-3 0,-2 0 0,-1 2 0,-2-1 0,-3 1 0</inkml:trace>
  <inkml:trace contextRef="#ctx0" brushRef="#br2" timeOffset="88723">15117 6948 24575,'0'34'0,"0"0"0,0 25 0,0-31 0,0 15 0,0 2 0,0 4 0,0 0 0,0-3 0,0-13 0,3-6 0,-3-8 0,3-11 0,-3-3 0,0 0 0,0 1 0,0-3 0,0-1 0</inkml:trace>
  <inkml:trace contextRef="#ctx0" brushRef="#br2" timeOffset="89773">14957 7456 24575,'41'0'0,"-11"0"0,11 0 0,-17 0 0,30 3 0,-25-2 0,25 2 0,-30-3 0,-9 0 0,1 0 0,-11 0 0,-2 2 0,0-1 0,-3 1 0</inkml:trace>
  <inkml:trace contextRef="#ctx0" brushRef="#br2" timeOffset="90837">14930 7039 24575,'55'0'0,"-25"0"0,3 0 0,1 0 0,0 0 0,1 0 0,-10 0 0,-13 0 0,-2 0 0,-3 0 0,3 0 0,-7 0 0,-1 0 0</inkml:trace>
  <inkml:trace contextRef="#ctx0" brushRef="#br2" timeOffset="92251">15698 6935 24575,'38'0'0,"2"-7"0,0-1 0,-1 4 0,1-7 0,0 0 0,1 9 0,-9-2 0,1 1 0,8 3 0,6 0 0,-29 10 0,-8 31 0,-7-7 0,-3 16 0,-11-21 0,-20 12 0,9-18 0,-7 12 0,20-28 0,4 1 0,4-5 0,38-1 0,-16-2 0,29 0 0,-8 9 0,-15 2 0,11 5 0,-15 4 0,-9 15 0,-2-9 0,-6 24 0,-25 5 0,5-18 0,-12-1 0,-2-6 0,5-16 0,-25 17 0,29-23 0,-1-1 0,7-2 0,7-5 0,-20 0 0,13 0 0,-21 0 0,18 0 0,-18 3 0,6 3 0,1-2 0,14 1 0</inkml:trace>
  <inkml:trace contextRef="#ctx0" brushRef="#br2" timeOffset="93831">21749 7016 24575,'0'42'0,"0"1"0,0 13 0,0-1 0,0-21 0,0-1 0,0 8 0,0-2 0,0-2 0,0 11 0,0-10 0,0 8 0,0-24 0,2 8 0,-1-18 0,2 9 0,-1-15 0,-1 2 0,4-3 0,-5 3 0,2-5 0,-2 2 0</inkml:trace>
  <inkml:trace contextRef="#ctx0" brushRef="#br2" timeOffset="94888">21496 7690 24575,'31'0'0,"0"0"0,3 0 0,-2 0 0,0 0 0,6 0 0,1 0 0,-6 0 0,1 0 0,6 0 0,-1 0 0,-6 0 0,0 0 0,1 0 0,-3 0 0,-6 0 0,3 0 0,-15 0 0,5 0 0,-15 0 0</inkml:trace>
  <inkml:trace contextRef="#ctx0" brushRef="#br2" timeOffset="96014">21596 7132 24575,'56'0'0,"-25"0"0,0 0 0,3 0 0,0 0 0,17 0 0,-31 0 0,-10 0 0,3 0 0,-5 0 0,-2 0 0,5 0 0,-2 0 0,8 0 0,-7 0 0,3 0 0,-5 0 0,-2 0 0,2 0 0,-6 0 0,1 0 0</inkml:trace>
  <inkml:trace contextRef="#ctx0" brushRef="#br2" timeOffset="97305">22565 7148 24575,'0'46'0,"0"1"0,0 6 0,1-11 0,-1 5 0,-1-5 0,-2-8 0,0-3 0,1 3 0,-1 0 0,-5-4 0,-2-1 0,-1 6 0,-5-3 0,9-10 0,6-16 0,15-1 0,11-2 0,5-3 0,8 0 0,2 0 0,4 0 0,-3 0 0,2 0 0,14 0 0,-23 0 0,-2 0 0,17 0 0,-6-3 0,-31 2 0,-3-1 0,-4 2 0</inkml:trace>
  <inkml:trace contextRef="#ctx0" brushRef="#br2" timeOffset="98847">22837 7550 24575,'0'53'0,"0"-11"0,0 13 0,0-22 0,0-2 0,0 11 0,0 10 0,0-36 0,0-2 0,2 0 0,1-6 0,5 3 0,6 9 0,-6-6 0,5 10 0,-10-12 0,0 0 0,0 0 0,-3-3 0,0-1 0,0 2 0,0-1 0,0-3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09:49:03.264"/>
    </inkml:context>
    <inkml:brush xml:id="br0">
      <inkml:brushProperty name="width" value="0.05292" units="cm"/>
      <inkml:brushProperty name="height" value="0.05292" units="cm"/>
    </inkml:brush>
  </inkml:definitions>
  <inkml:trace contextRef="#ctx0" brushRef="#br0">15898 15335 24575,'25'0'0,"9"0"0,12 1 0,8-1 0,5-1 0,-12 1 0,4-1 0,6 1 0,2-1 0,2 0 0,0 0 0,0 1 0,-2-1 0,-4 0-1405,3-1 1,-2 1 0,-2 0-1,0-1 1,1 1 0,3 0-1,5-1 1354,-12 2 0,4-1 0,3 0 0,1 0 0,2 1 0,1-1 1,-1 0-1,1 1 0,-2-1 0,-1 0 0,-2 1 0,-3-1 51,9 0 0,-2 0 0,-2 0 0,-2 0 0,0 0 0,1 0 0,0 0 0,2 0-260,-7 1 1,1 0 0,1 0 0,0 0 0,0 0-1,0 0 1,0 0 0,-1 0 0,0 0 0,-2 0 259,6 0 0,0 0 0,-1 0 0,-1 0 0,-1 0 0,-1 0 0,-1 0 0,-1 0-63,5 0 0,0 0 0,-2 0 0,-1 0 0,-5 0 1,-3 0 62,9 0 0,-7 0 0,3 0-52,-6 0 0,1 0 0,1 0 0,0 0 52,1 0 0,-1 0 0,1 0 0,1 0 0,8 0 0,3 0 0,0 0 0,-4 0 0,1 0 0,-2 0 0,-3 0 0,-9 0 0,-1 0 0,-6 0 0,16 0 2938,-24 0-2938,-16 0 4854,8 0-4854,-13 0 5224,0 0-5224,10 0 603,-9 0-603,8 0 0,-10 0 0,-1 0 0,-2 0 0,-1 0 0</inkml:trace>
  <inkml:trace contextRef="#ctx0" brushRef="#br0" timeOffset="3">15981 15161 24575,'-34'12'0,"12"-5"0,-24 24 0,15-10 0,9 3 0,3-10 0,16-7 0,-2-6 0,5 11 0,4-7 0,6 9 0,23 9 0,-8-5 0,2 0 0,19 14 0,-10-8 0,-3-1 0,-15-9 0,11 9 0,-21-18 0,-4 1 0,1-1 0,-1 0 0,-2 0 0,5 0 0,-2 4 0,2-3 0,1 2 0,-3-3 0,-2-2 0,0 0 0</inkml:trace>
  <inkml:trace contextRef="#ctx0" brushRef="#br0" timeOffset="4">21228 14865 24575,'-48'0'0,"-1"0"0,0 0 0,1 0 0,-15 0 0,3 0 0,17 0 0,24 0 0,-3 0 0,5 0 0,8 2 0,-1 10 0,10-2 0,0 35 0,0-20 0,0 17 0,0-24 0,0-5 0,0 16 0,0-16 0,2 15 0,2-5 0,-1-11 0,0 10 0,-1-19 0,6-1 0,-2 1 0,8-2 0,5 1 0,11-2 0,5 0 0,-3 0 0,0 0 0,1 0 0,11 0 0,-9 0 0,11 0 0,-10 0 0,-8 0 0,-1 0 0,-17 0 0,7 8 0,-6-4 0,2 7 0,-4 0 0,0 2 0,-3 3 0,3 5 0,-9 5 0,3-5 0,-3 3 0,0-11 0,0 9 0,0-8 0,0 4 0,0-6 0,-2 1 0,-1 3 0,-3-4 0,0 2 0,1-5 0,-1 0 0,0-2 0,-4 4 0,0-4 0,-5 4 0,0-5 0,-38 7 0,23-7 0,0-1 0,-2-1 0,-16-4 0,18 0 0,-12 0 0,30 0 0,2 0 0,2 0 0,5-2 0,1 1 0,2-1 0</inkml:trace>
  <inkml:trace contextRef="#ctx0" brushRef="#br0" timeOffset="5">15109 15050 24575,'4'-47'0,"2"11"0,5 20 0,20 1 0,5 7 0,0-3 0,19 11 0,-21 0 0,7 3 0,-13 13 0,-17 25 0,-4-7 0,-4 12 0,-3-24 0,-12 21 0,6-19 0,-9 11 0,9-24 0,0-5 0,3 2 0,0-3 0,3 1 0,6 2 0,1-2 0,10 4 0,7 3 0,11 10 0,-9-3 0,3 5 0,-13 3 0,-5-7 0,-1 13 0,-7-12 0,-3 4 0,-18 28 0,1-13 0,1-10 0,-2-2 0,-13 3 0,10-8 0,-2-1 0,-25 10 0,4 5 0,-2-16 0,5-7 0,6-7 0,1-2 0,7-6 0,5-12 0,-3-1 0,8-12 0,3 3 0,-2-30 0,4 23 0,-2-18 0,10 30 0,1 7 0,3-1 0,0 7 0,0-1 0</inkml:trace>
  <inkml:trace contextRef="#ctx0" brushRef="#br0" timeOffset="6">15621 16081 24575,'-38'0'0,"0"0"0,-11 0 0,-7 0 0,3 0 0,-2 0 0,2 0-634,1 0 1,-3 0 0,15 0 633,18 0 613,-1 0-613,6 0 314,5 8-314,6 11 0,6 25 0,4-10 973,-3 6-973,2-20 0,0 12 0,-3-14 0,6 8 0,-6-13 0,5-8 0,3 5 0,-2-10 0,29-13 0,-21 5 0,25-9 0,-21 7 0,30-8 0,-16 11 0,3 1 0,2-1 0,0 0 0,-6 2 0,-2 3 0,4 2 0,-6 3 0,-11 0 0,11 3 0,-3 20 0,-12-12 0,8 12 0,-9-6 0,-3-9 0,0 6 0,-2-2 0,-5-2 0,2 0 0,-3-2 0,0-5 0,0 1 0,0-1 0,0 5 0,0 0 0,0 2 0,0 3 0,0 18 0,0-10 0,0 8 0,0-17 0,0-10 0,0 3 0,-3 1 0,2 0 0,-4-1 0,5 0 0,-5-2 0,2 0 0,-3-3 0,3-1 0,-4-1 0,-8 7 0,-3-4 0,-13 6 0,3-2 0,-14 10 0,-4 3 0,13-7 0,0-1 0,-15 9 0,3-2 0,1 2 0,18-13 0,7 2 0,4-6 0,1 0 0,3-5 0,1 0 0,-2 0 0,2 0 0,4-7 0,1 0 0,0-4 0,4 3 0,-1 3 0,2 2 0,0 1 0</inkml:trace>
  <inkml:trace contextRef="#ctx0" brushRef="#br0" timeOffset="7">16197 16367 24575,'28'0'0,"3"0"0,13 0 0,13 0 0,-3 0 0,-4 0 0,2 0-1736,-6 0 0,7 0 0,0 0 0,-4 0 1736,-8 0 0,-3 0 0,6 0 0,7 0 0,6 0 0,4 0 0,1 0 0,1 0 0,-8 0 0,1 0 0,1 0 0,0 0 0,2 0 0,0 0 0,-1 0 0,2 0 0,0 0 0,1 0 0,0 0 0,-2 0 0,-2 0-600,0 0 1,-1 0-1,-1 0 1,-1 0-1,-2 0 1,-2 0 599,7 0 0,-2 0 0,-3 0 0,-4 0 0,-5 0 0,-3 0 0,1 0 2,4-1 1,2 1-1,1 0 1,-5 1-3,13 1 0,-1 0-53,-4 0 1,2-1 0,-4 2 52,0 4 0,-3 1 0,-3-2 0,0-1 0,0 0 0,-3 0 0,-9-1 0,-2-1 0,14-2 0,-11 3 0,0-1 0,8-2 0,-1 1 0,-2 0 0,-11-2 1126,3 2 1,3 0-1127,24 2 0,-7 1 0,6-2 4796,-17-3-4796,3 0 0,2 0 0,12 0 0,-16 0 0,-2 0 0,-5 0 0,25 0 0,-17 0 0,17 0 3317,-16 0-3317,-5 0 322,3 0-322,-8 0 0,-9 0 0,16 0 0,-12 0 0,11 0 0,-19 0 0,9 0 0,-2-3 0,4-1 0,-5 0 0,-3 1 0,8 0 0,-8-1 0,8 1 0,-7-3 0,-1 2 0,15-2 0,-15 2 0,4-2 0,-7 2 0,-1-2 0,2 3 0,-3-3 0,-4 6 0,0-6 0,-3 6 0,-1-3 0,-5 1 0,1 1 0,4-4 0,-2 5 0,5-5 0,-6 4 0,1-2 0,-1 3 0,1 0 0,2-2 0,1 1 0,-3-4 0,2 5 0,-6-3 0,2 1 0,-2 1 0,-2-1 0</inkml:trace>
  <inkml:trace contextRef="#ctx0" brushRef="#br0" timeOffset="8">20811 16228 24575,'37'21'0,"10"10"0,-3 0 0,5 2 0,-16-15 0,-2 0 0,-3-3 0,-10-1 0,-4-5 0,-5-2 0,2-2 0,-8-3 0,-3 0 0,-18 18 0,6-11 0,-34 29 0,28-27 0,-23 20 0,25-19 0,0 1 0,6-3 0,7-5 0,-4 5 0,3-3 0,-4 4 0,2-3 0,-3 5 0,2 3 0,-2-4 0,3 0 0,3-7 0,0 1 0,3-3 0,0-1 0</inkml:trace>
  <inkml:trace contextRef="#ctx0" brushRef="#br0" timeOffset="9">21202 15905 24575,'39'-17'0,"0"0"0,-3 1 0,4 1 0,4-3 0,5-1 0,-3 2 0,1 0 0,-1 4 0,4 4 0,0 4 0,-8 2 0,-3 1 0,19 2 0,-7 3 0,-34 18 0,-8-4 0,0 34 0,-9-19 0,-8-3 0,-7 1 0,-6 2 0,-3-3 0,3-7 0,0-1 0,-4 6 0,2-4 0,0-8 0,5 2 0,4-8 0,3 0 0,13-6 0,15 3 0,10-2 0,7 3 0,-2 0 0,-10 1 0,20 5 0,-20-4 0,15 7 0,-20-5 0,0 8 0,0 1 0,-4 0 0,-3 9 0,-6 6 0,-1-4 0,-7 7 0,-6-10 0,-12 1 0,2 1 0,-4-6 0,7-6 0,-32 12 0,20-11 0,1-5 0,-1 0 0,-9 4 0,-7-5 0,4 2 0,5-4 0,-4-7 0,18-1 0,-12-3 0,18 0 0,-2-2 0,4-1 0,0-3 0,8 3 0,3-2 0,1 5 0,2-3 0</inkml:trace>
  <inkml:trace contextRef="#ctx0" brushRef="#br0" timeOffset="10">16667 14477 24575,'0'44'0,"-12"1"0,-4 7 0,5-9 0,-2 4 0,1 2 0,-1-4 0,0-1 0,-1-3 0,0 1 0,-3 8 0,1 0 0,3-9 0,3 7 0,5-29 0,-1 17 0,6-24 0,0-3 0,0 5 0,0-8 0,0 6 0,0 2 0,0-3 0,0-7 0,7-33 0,-2-14 0,1 2 0,1-8 0,-1 2 0,1-10 0,1 0 0,-3 15 0,1-2 0,0 5 0,-2 2 0,0 7 0,2 5 0,-3 16 0,13-4 0,8 7 0,-5 2 0,7-8 0,-6-9 0,-4 6 0,4-6 0,-3 4 0,-8 12 0,5-6 0,-5 23 0,7 35 0,-6-14 0,-1-2 0,0-1 0,-2-7 0,1 4 0,6 19 0,2-3 0,-2-4 0,1 1 0,9 11 0,-3-2 0,-9-24 0,-3-10 0,-2-5 0,1 2 0,0 1 0,-4-8 0,1 4 0</inkml:trace>
  <inkml:trace contextRef="#ctx0" brushRef="#br0" timeOffset="11">16523 15007 24575,'36'0'0,"0"0"0,7 0 0,8-2 0,2 0 0,-21 2 0,-1-1 0,3-1 0,-2 0 0,10 2 0,-13 0 0,-23 0 0,2 0 0,7 0 0,-7 0 0,5 0 0,-11 0 0</inkml:trace>
  <inkml:trace contextRef="#ctx0" brushRef="#br0" timeOffset="12">16588 16599 24575,'20'0'0,"18"0"0,12 0 0,3 0 0,-21 0 0,0 0 0,18 0 0,-2 0 0,3 0 0,-3 3 0,3-2 0,-5 7 0,-1-7 0,-17 2 0,7-3 0,-19 0 0,-11 0 0,5 0 0</inkml:trace>
  <inkml:trace contextRef="#ctx0" brushRef="#br0" timeOffset="13">16851 16621 24575,'0'37'0,"0"0"0,0-2 0,0 0 0,0 0 0,0-1 0,0 1 0,0-7 0,0-14 0,0 11 0,0-20 0,0 3 0,0 3 0,0 23 0,2-17 0,-1 13 0,1-22 0,-2-2 0,0 13 0,0 0 0,0 8 0,0-8 0,2-9 0,-1-7 0,1-3 0</inkml:trace>
  <inkml:trace contextRef="#ctx0" brushRef="#br0" timeOffset="14">17975 14406 24575,'-42'0'0,"-5"5"0,-11 2 0,8-1 0,16-2 0,0 1-1004,-17 2 0,-7 3 1,10 0 1003,2 4 475,19 0 1,-2 1-476,-7 2 0,2 1 495,-11 14-495,5-2 0,32-18 0,1 23 1565,4-20-1565,1 22 0,1 1 0,1-11 0,0 26 0,3-22 0,9-9 0,4 7 0,9-5 0,2-6 0,2 0 0,8 3 0,-10-4 0,3 0 0,7 1 0,-3-1 0,-6 0 0,5 1 0,-1-2 0,-8-6 0,1-3 0,3 0 0,-8-4 0,2-3 0,-5 0 0,-1-2 0,-4-2 0,2-28 0,-8 16 0,5-25 0,-11-6 0,0 12 0,-6-17 0,-5 19 0,-15 3 0,3 7 0,-2-1 0,4 19 0,3-4 0,-9 5 0,7 0 0,-2-2 0,12 6 0,2-3 0,12 3 0,53 0 0,-25 0 0,1 0 0,8 0 0,-2 0 0,13 0 0,-35 0 0,-5 0 0,-3 0 0,2 0 0,-7 0 0,1 0 0</inkml:trace>
  <inkml:trace contextRef="#ctx0" brushRef="#br0" timeOffset="15">17867 16764 24575,'-57'5'0,"1"-1"0,15 11 0,0 6 0,-2-3 0,-4-8 0,-1-4 0,3 6 0,5 7 0,2 4 0,9 0 0,-2 13 0,12-9 0,0 8 0,13 12 0,2-27 0,0 26 0,1-1 0,3-20 0,0 7 0,0-1 0,3-13 0,1 15 0,5-20 0,13 8 0,-3-5 0,7 6 0,-9-12 0,1 8 0,18 3 0,-9-6 0,1 0 0,18 8 0,3-8 0,-27-11 0,14-4 0,-10 0 0,10 0 0,2-7 0,-12 2 0,7-8 0,-16 3 0,23-27 0,-20 21 0,17-20 0,-21 24 0,-8 1 0,3 1 0,-7 5 0,-1 0 0,10-11 0,-6 10 0,9-14 0,-11 11 0,3-2 0,-5 3 0,0 6 0</inkml:trace>
  <inkml:trace contextRef="#ctx0" brushRef="#br0" timeOffset="16">18666 14484 24575,'-54'0'0,"1"22"0,-2 3 0,19-16 0,1 1 0,-17 18 0,7 7 0,24 11 0,12-13 0,-1 10 0,10-6 0,3-20 0,4 13 0,8-12 0,5-4 0,0 6 0,-1-4 0,0-4 0,1 1 0,4-2 0,-4-2 0,10 2 0,20-3 0,-11 2 0,17-5 0,-19-2 0,4-3 0,-2 0 0,-2 0 0,-12 0 0,-5 0 0,-6 0 0,-8 0 0,2 0 0,-4 0 0,1 0 0</inkml:trace>
  <inkml:trace contextRef="#ctx0" brushRef="#br0" timeOffset="17">18945 16694 24575,'-49'26'0,"0"1"0,-1-1 0,1 0 0,-1 1 0,1-1 0,0 1 0,8-1 0,-9 5 0,-1 2 0,7 0 0,12-3 0,12 6 0,8-4 0,-4 1 0,-1 22 0,17-14 0,3-13 0,8 8 0,3 0 0,5-11 0,17 20 0,-14-31 0,5-2 0,2-1 0,6 3 0,-1-4 0,0-1 0,5 0 0,21-4 0,-2-1 0,-6-4 0,2-3 0,-20-2 0,-2 0 0,8 0 0,-5-1 0,-10-7 0,-13 4 0,-6 5 0,2-1 0,-5-5 0,0 2 0,-37-27 0,16 23 0,-28-19 0,-6 13 0,17 2 0,-18 1 0,25 6 0,-30 1 0,31 4 0,-22-3 0,40 7 0,3-2 0,3-1 0,1-3 0,2 1 0,3-4 0,21-5 0,6-1 0,0-4 0,4 2 0,4 0 0,2 4 0,-3 3 0,2-1 0,-4 3 0,-2 2 0,-12 6 0,-10 0 0,-1 0 0,-7 0 0</inkml:trace>
  <inkml:trace contextRef="#ctx0" brushRef="#br0" timeOffset="18">19234 14428 24575,'41'0'0,"1"0"0,9 0 0,-10 0 0,10 0 0,3 0 0,-6 0 0,11 0 0,-2 0-1092,-9 0 1,2 0-1,-5 0 1092,-4 0 0,-7 0 1029,-8 0-1029,-11 0 537,4 0-537,-12 0 0,4 0 0,-8 2 427,-1 4 0,-2-3 0,0 2 1</inkml:trace>
  <inkml:trace contextRef="#ctx0" brushRef="#br0" timeOffset="19">19613 14477 24575,'0'53'0,"0"1"0,0-12 0,0-2 0,0 0 0,0-4 0,3 7 0,1-25 0,3-1 0,8 8 0,-3-3 0,1 1 0,-7-5 0,-4-6 0,-1 1 0,2-1 0,-3-4 0,0 0 0,0 1 0,0-1 0,2-2 0,-2-4 0,2-2 0</inkml:trace>
  <inkml:trace contextRef="#ctx0" brushRef="#br0" timeOffset="20">19895 16869 24575,'0'57'0,"0"0"0,-4-15 0,-2 8 0,-1 3 0,0-9 0,1 2 0,-2-1-789,0 6 0,-1 5 0,0-11 789,-2-8 757,4-1-757,2-13 390,-1 4-390,6-31 0,0-5 0,0-9 610,5-24 0,2-11-610,-1 3 0,1-4 0,0 1 0,0 5 0,-1 2 0,1-1-463,1-7 0,0-1 1,-2 10 462,0-1 0,1 8 0,-2-5 0,2 14 0,-3-5 0,1 24 0,5 3 1388,1 7-1388,6 9 0,2 5 0,-3 13 0,9 3 0,-3 9 0,9-2 0,-2 3 0,2-4 0,0 1 0,-3-1 0,7 0 0,-3-4 0,4-1 0,-5-5 0,4 1 0,-10-7 0,3 1 0,-9-4 0,2-1 0,-1 7 0,-1-11 0,-3 6 0,-4-11 0,-5 2 0,1-3 0,-2 0 0,0-1 0,-3 1 0,2-3 0,-5 2 0,3-3 0,-3 3 0,0-2 0,0-1 0</inkml:trace>
  <inkml:trace contextRef="#ctx0" brushRef="#br0" timeOffset="21">19888 17139 24575,'34'0'0,"-12"0"0,21 0 0,8 0 0,-24 0 0,16 0 0,-31 0 0,0 0 0,-1 0 0,-3 0 0,0 0 0,0 0 0,8 0 0,-6 0 0,2 0 0,1 0 0,-9 5 0,-6 2 0,-1-1 0,-9-1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7:09:35.260"/>
    </inkml:context>
    <inkml:brush xml:id="br0">
      <inkml:brushProperty name="width" value="0.05292" units="cm"/>
      <inkml:brushProperty name="height" value="0.05292" units="cm"/>
      <inkml:brushProperty name="color" value="#FF0000"/>
    </inkml:brush>
  </inkml:definitions>
  <inkml:trace contextRef="#ctx0" brushRef="#br0">21071 7021 24575,'-5'7'0,"0"30"0,5 0 0,0 3 0,0-3 0,0 4 0,1 10 0,-1 7 0,-1-6 0,0-11 0,-2 1 0,-4 3 0,-1 9 0,-3 0 0,-3-5-2223,-6-3 0,-3-4 0,0 1 2223,1 6 0,-1 1 0,-7-1 0,-3-13 0,-6 1 0,-4-2 0,1-2 0,5-4 0,4-3 0,2-4 0,-5 2 0,-6 2 0,-8 2 0,-3 1 0,0-1 0,5-5-225,-8 1 1,3-4 0,-4 0 224,8-4 0,-4 0 0,-2 0 0,0 0 0,3-2 0,-3 1 0,3-1 0,-1-1 0,-2 0-548,6-3 1,-2 1 0,0-1 0,0-1 0,2 0 547,0-1 0,2 0 0,-1 0 0,-3-1 0,5-1 0,-2-1 0,-3 1 0,0-1 0,-1 0 0,1 0-575,-2-2 1,-1 1 0,-1-2 0,0 1 0,2 0 0,0-1 574,-3 1 0,1 1 0,1-1 0,0 0 0,2-2 0,-9 1 0,0-1 0,4-3 0,8-4 757,-1-9 0,9-6-757,11-1 0,5-4 0,0-5 0,6-2 0,7-16 1234,12 16-1234,30-7 0,5 24 0,12 3 0,7 1 0,1 1 75,-7 1 0,2 1 0,3 0 0,1 1 0,2 0 0,2 1-75,-6 0 0,1 1 0,1-1 0,2 1 0,1 1 0,1 1 0,2 1 0,3 2 0,-9 1 0,4 2 0,2 1 0,2 1 0,1 0 0,0 2 0,0 0 0,0 0 0,-2 0 0,-2 0 0,-3 0 0,-3 0 0,11 0 0,-5 0 0,-2 1 0,-2 0 0,0 0 0,2 2 0,2 1 0,-8-1 0,2 1 0,1 0 0,1 1 0,0 0 0,0 2 0,-1 0 0,-1 0 0,-2 2 0,-3 0 0,8 6 0,-3 1 0,-1 2 0,-2 0 0,-1 1 0,-1-1 0,0 0-561,1 0 0,-2 0 1,-1-1-1,0 1 1,0 0-1,2 1 561,-2-2 0,2 0 0,0 1 0,0 0 0,0 0 0,-1 0 0,-2-1-151,11 6 1,0 0 0,-2-1 0,-3-1 0,-3-3 150,4 2 0,-5-3 0,4 1 0,-1-2 0,4 2 0,-1-2 0,-6-3 0,8 2 0,-4-4 0,6-3 0,-2-6 1052,-19-7 1,-3-6-1053,10-12 0,-2-7 0,-5 3 0,-2-5 774,-6-10 1,0-9 0,-4 2-775,0-2 0,-3-8 0,-11 13 0,-1-9 0,0-7 0,0-3 0,-1-2 0,-1 2 0,0 4 0,-2 7 0,2-3 0,-1 7 0,-3-1 0,-2-8 0,-3 6 0,-1-8 0,-1-6 0,-2-2 0,-1 0 0,-2 1 0,-1 4 0,-1 6 0,-1 10 0,-11-11 0,-4 11 0,-4-1 0,-1-5 0,-4-5 0,-2 5 0,2 10 2127,-11 7 1,1 11-2128,11 3 0,1 8 653,0 11 0,3 8-653,-16 23 0,22-4 0,-3 9 0,1 5 0,1 0 0,2 1 0,1 2 0,1 0 0,-1 2-821,0-6 0,0 1 0,-1 0 0,1 0 0,2 0 821,-3 7 0,3 1 0,0-2 0,0-4 0,0-4 0,0-2 0,-2 2 0,-4 8 0,-2 5 0,-1 1 0,2-6 0,0-6 0,2-3 0,-4 2 0,0-3 0,-4 5 0,-1 0 0,0-3 0,2-6 162,2-5 0,2-5 0,-7 1-162,-7 0 0,-8 1 0,-4 1 0,2-3 0,5-4 0,2-3 0,4-3 0,-5 0 0,1 1 0,-3 2 0,-4 0 0,-1-1 0,-1-3 0,7-6 0,-3-2 0,-1-2 0,1 0 0,1-1 0,2 2 0,-7 1 0,3 1 0,0-1 0,-3 0 0,-2-1 0,-4-1 0,0 1 0,2-2 0,7-1 0,-2-1 0,5-1 0,5-1 164,-1 0 1,4-1-165,3 2 0,6-3 418,1-9-418,28-33 0,21 5 0,-8 1 0,5-4 1298,9 7 1,7 0-1,3-1-1298,0 0 0,2-2 0,2 0 0,-1 2-101,-5 5 0,-1 1 0,2 1 0,5 1 101,-1 2 0,4 0 0,2 0 0,3 2 0,3 2 0,4 5 0,-4 6 0,4 3 0,4 3 0,2 3 0,2 0 0,-1 2 0,-1 0 0,-1 0 0,-4-2-731,3 0 0,-4 0 0,0 0 0,-2 0 0,2 1 0,1 1 0,2 1 731,-2 0 0,2-1 0,3 1 0,0 0 0,0 2 0,0 0 0,-1 2 0,-3 3 0,-2 2 0,2 4 0,-1 4 0,-2 2 0,-2 2 0,-1 0 0,-3-1 0,-3 0 0,8 3 0,-6 0 0,-1 1 0,6 1 0,-7-5 0,4 2 0,2 0 0,1 1 0,-1 1 0,-3-1 0,-4-1 0,6 7 0,-5 0 0,-3-1 0,2 1-621,-1 0 0,0 0 0,-1 0 0,-1 1 621,9 6 0,-3 0 0,1 3 0,-6-2 0,0 5 0,-1-1 0,-2-5 0,-2-4 0,-2-3 0,0 1 0,2 9 0,0 2 0,-6-7 336,9 5-336,-8-2 1362,-13-19-1362,3 6 5323,-14-21-5323,0-5 4411,-4-14-4411,-15-27 0,-19-19 0,11 32 0,-6-5 0,-5-4 0,-5-4 0,-3-2 0,-3-2 0,-2-2 0,0 0 0,-1 0 0,1 0 0,2 3 0,2 2 0,4 2-754,-3-3 0,1 2 0,2 1 1,1 1-1,0 1 0,-1-1 0,-1-1 1,-2-2-1,-4-2 754,10 9 0,-2-1 0,-1-1 0,-1-1 0,-1-2 0,-1 0 0,0 0 0,-1-1 0,-1 1 0,0-1 0,0 1 0,-1 0 0,1 1 0,0 0 0,0 2 0,0 2-325,-3-3 1,-1 0 0,-1 0 0,-1 1 0,0 1 0,0 0 0,0 0 0,1 2 0,0 0 0,1 1 0,1 1 0,1 1 0,2 1 0,2 1 324,-8-6 0,4 3 0,1 2 0,2 1 0,0 1 0,-1-1 0,-2-3 0,-4-1-135,7 3 0,-4-1 0,-1-3 0,-2 0 0,-2-1 0,1-1 0,-1 0 0,0 0 1,1 1-1,2 2 0,1 0 0,3 3 0,3 1 135,-10-6 0,2 2 0,3 1 0,1 2 0,2 1 0,2 1 0,1 1 0,-12-8 0,3 2 0,2 1 0,0 1 0,3 1 0,-1-1 0,4 3 0,7 6 0,-12-9 0,21 11 3668,-3-2-3668,23 14 0,22 38 0,5 8 0,10 14 0,4 7 0,-2 0 0,-9-14 0,0 1 0,0 2 0,0 1 0,1 0 0,1 2 0,0-3 0,1 3 0,1 0 0,-1 1 0,1-1 0,-2 0 0,-1-2-275,0 2 1,-1-1 0,-1 0 0,-1-2 0,0 0 0,-1-2 274,5 8 0,-1-4 0,0 3 0,4 8-284,-10-17 0,2 5 0,2 5 0,1 2 0,1 3 0,0 0 1,0 1-1,-1-3 0,-1-1 0,-1-5 0,-3-4 284,8 14 0,-4-8 0,-1-3 0,1 3 0,4 8-190,-7-14 0,3 7 0,1 3 0,2 3 0,1 1 1,-1 0-1,0 0 0,-2-4 0,-2-3 0,-2-6 1,-4-6 189,8 18 0,-5-10 0,0 2 139,2 0 1,1 3 0,0 0 0,-1-3-140,1 5 0,-2-2 0,0-1 658,-1-2 0,0-1 0,-1-2-658,4 8 0,-1-6 0,-7-14 0,0-3 0,-2-3 0,-1-4 3343,2-1-3343,-12-18 5000,2-1-5000,6 23 0,12 24 0,0-2 2415,-12-20 1,1-2-2416,6 5 556,-10-17-556,5 6 0,-8-14 0,-1-1 0,-2-2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7:10:52.732"/>
    </inkml:context>
    <inkml:brush xml:id="br0">
      <inkml:brushProperty name="width" value="0.05292" units="cm"/>
      <inkml:brushProperty name="height" value="0.05292" units="cm"/>
      <inkml:brushProperty name="color" value="#FF0000"/>
    </inkml:brush>
  </inkml:definitions>
  <inkml:trace contextRef="#ctx0" brushRef="#br0">13588 7186 24575,'35'0'0,"-3"0"0,12 0 0,11 0 0,7 0 0,5 0 0,1 0 0,-2 0 0,-3 0 0,-9 0 0,1 0 0,-4 0 0,-2 0 0,0 0 0,3 0 0,5 0-894,-8 0 0,3 0 1,4 0-1,2 0 0,2 0 1,0 0-1,-1 0 0,-1 0 1,-3 0-1,-3 0 0,-5 0 596,14 0 0,-6 0 0,-3 0 0,1 0 0,4 0 298,-1 0 0,4 0 0,2 0 0,0 0 0,-1 0 0,-2 0 0,-5 0 177,-3 0 1,-5 0 0,-2 0 0,3 0 0,7 0-178,-7 0 0,5 0 0,6 0 0,1 0 0,3 0 0,-2 0 0,-1 0 0,-4 0 0,-5 0 0,-6 0-203,7 0 0,-8 0 1,-2 0-1,5 0 203,6 0 0,5 0 0,1 0 0,0 0 0,-1 0 0,-5 0 0,0 0 0,-1 0 0,-2 0 0,-1 0 0,10 0 0,-2 0 0,2 0 0,-9 0 0,4 1 0,1-1 0,-2 0 0,-5-1 0,4-1 0,-5 0 0,0 0-217,-2 2 1,-1-1-1,3 1 217,0-1 0,1-1 0,3 0 0,0 1 0,8 0 0,3 1 0,-1 1 0,-1-1 0,-6 0 0,-2 0 0,0 0 0,0 0 480,3 0 1,2 0-1,-2 0 1,-6 0-481,10 0 0,-4 0 0,-14 1 0,0 0 0,4 1 76,10 2 0,7 1 1,0 1-1,-3 0-76,0 0 0,-4 0 0,4 1 0,-1-1 0,2 1 0,1 0 0,0 1 0,-3 0 0,1 1 0,-2-1 0,-5 0 0,-4-2 0,-3-1 0,1 0 0,13 3 0,2 0 0,-8-1 0,-11-2 0,-2 0 0,1 1 0,2 0 0,-3 1 0,-4-1 0,1 0 0,2 0 0,3 1 0,-1-2 1264,6 2 1,-5-2-1265,4 1 465,-5-2 1,-3 0-466,-10 3 3167,5-6-3167,1 5 1894,-5-5-1894,-7 2 1033,-16-3-1033,6 0 112,13 0-112,-2 0 0,34 4 0,-17-4 0,1 1 0,-6 1 0,2 0-324,11-2 0,-3 0 324,3 0 0,0 0 0,4 0 0,-13 0 0,1 0 0,9 0 0,0 0-251,-14 0 0,-3 0 251,15 0 0,-9-2 0,-1 0 0,-1-2 0,23 0 0,-49-1 0,1 4 0,-5-1 0</inkml:trace>
  <inkml:trace contextRef="#ctx0" brushRef="#br0" timeOffset="5145">3246 4724 24575,'7'3'0,"36"-1"0,-3-2 0,0 0 0,0 0-1053,9 0 1053,-18 0 0,1 0 0,-1 0 0,0 0 0,7 0 0,2 0 0,19 0 0,1 0 0,-21 0 0,0 0 0,12 0 0,-4 0 0,0 0 0,-1 0 345,-2 0-345,-10 0 175,4 0-175,-5 0 0,-5 0 0,4 0 533,-4 0-533,4 0 0,7 4 0,-5-3 0,4 7 0,9-7 0,-5 6 0,-3-4 0,0-1 0,6 3 0,-13-1 0,-2-1 0,3-2 0,0 3 0,5 0 0,-4-3 0,10 3 0,-10-1 0,10-2 0,-5 7 0,13-7-318,-22 3 0,0 1 318,19-4 0,-6 3 0,4 1 0,1-2 0,-1-1 0,-4 1 0,-1 0-714,7 1 0,-1 1 714,-16-2 0,-1 0 0,0 0 0,1 0 0,8 2 0,1 0 0,-7-5 0,0 1-488,4 3 1,0 1 487,-1-4 0,1-1 0,-1 5 0,1 0 0,3-2 0,1 0-751,0 0 0,1 0 751,3 3 0,1-1 0,-1-5 0,1 1 0,-1 4 0,1 0 0,3-4 0,1 0 0,-3 4 0,-1 0 0,4-5 0,0 1 0,0 4 0,-1 1 0,-4-3 0,3 0 0,0 1 0,4 0 0,-4 0 0,3 2 0,2 0 0,0-3 0,8 0 0,1 0 0,-8 0 0,3 3 0,-1-1-453,-12-2 1,4-2 0,-1 1 0,-6-1 452,3 2 0,-5-1 0,6 1 0,-1 0-46,-6-3 0,-1 1 46,8 1 0,-1 1 0,-6-3 0,-1 0 0,4 0 0,0 0 0,-1 0 0,1 0 0,-4 0 0,1 0 0,6 0 0,1 0 0,-8 0 0,1 0 0,5 0 0,3 0 58,10 0 0,4 0-58,-14 0 0,1 0 0,0 0 0,-4 0 0,1 0 0,2 0 0,4 0 0,4 0 0,-1 0 0,-5 0 0,8 0 0,-2 0-184,0 0 0,4 1 0,-6-2 184,-9-1 0,-3-1 0,5 3 0,-1-1 507,-6-4 1,-1 0-508,8 5 0,-1-1 0,-6-4 0,-1 0 0,4 5 0,0-1 0,-6-1 0,3-1 0,7 1 0,6 0 0,-5 1 0,-11 0 0,2 1 0,15-2 0,9 0 0,-6 0 0,-4-1 0,-4 0 0,6 3 0,0-1 0,-1-4 0,-3 0 0,-15 4 0,-3 1 365,-2-2 1,1 0-366,1 2 0,2 0 0,9-3 0,0 1 0,-10 2 0,0-1 0,10-1 0,0 0 0,16 2 0,0 0 0,-5 0 0,3 0 0,-4 0 0,6 0 0,1 0 0,-7 0 0,-14-1 0,6-1 0,-5 0 0,-8 0 0,-1-1 0,29 0 0,-2 1 0,-13-2 0,0 4 724,-5-4-724,4 3 2229,-10-6-2229,10 6 1524,-5-7-1524,1 3 0,10-4 0,-9 0 0,11 0 0,-1-1 327,-22 5 1,2 0-328,16-2 0,1-1 0,-7 2 0,0 0-731,6-2 0,0 1 731,-8 1 0,-4 1 0,14 0-401,-14-1 0,1 2 401,13 3 0,-13-4 0,1 0 0,-6 4 0,0 1 0,13-3 0,1 1 0,-12 2 0,0 0 0,12 0 0,0 0 0,4 0 0,-18 0 0,1 0 0,23 0 0,-25 0 0,1 0 0,-1 0 0,0 0-181,28 0 181,-11 0 0,4 0 0,3 0 0,-12 0 0,6 0 0,-21 0 0,0 0 1386,-5 0-1386,6 0 855,-5 0-855,1 0 204,-7 0-204,-4 0 0,-3 0 0,2 0 0,-3 0 0,1 0 0,-1 3 0,-4-3 0,1 3 0,0-3 0,-1 2 0,1-1 0,-3 1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671C8-1E3E-5F4D-8131-52908148F1B7}" type="datetimeFigureOut">
              <a:rPr lang="en-TR" smtClean="0"/>
              <a:t>10.05.2023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1C6B7C-4910-0741-BFE6-9B8FC60F3C29}" type="slidenum">
              <a:rPr lang="en-TR" smtClean="0"/>
              <a:t>‹#›</a:t>
            </a:fld>
            <a:endParaRPr lang="en-TR"/>
          </a:p>
        </p:txBody>
      </p:sp>
    </p:spTree>
    <p:extLst>
      <p:ext uri="{BB962C8B-B14F-4D97-AF65-F5344CB8AC3E}">
        <p14:creationId xmlns:p14="http://schemas.microsoft.com/office/powerpoint/2010/main" val="104470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F7F3DD70-3E4F-FA4C-8B24-2005EF6F28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itchFamily="2" charset="0"/>
                <a:ea typeface="ＭＳ Ｐゴシック" panose="020B0600070205080204" pitchFamily="34" charset="-128"/>
              </a:defRPr>
            </a:lvl1pPr>
            <a:lvl2pPr marL="742950" indent="-285750">
              <a:spcBef>
                <a:spcPct val="30000"/>
              </a:spcBef>
              <a:defRPr sz="1200">
                <a:solidFill>
                  <a:schemeClr val="tx1"/>
                </a:solidFill>
                <a:latin typeface="Times" pitchFamily="2" charset="0"/>
                <a:ea typeface="ＭＳ Ｐゴシック" panose="020B0600070205080204" pitchFamily="34" charset="-128"/>
              </a:defRPr>
            </a:lvl2pPr>
            <a:lvl3pPr marL="1143000" indent="-228600">
              <a:spcBef>
                <a:spcPct val="30000"/>
              </a:spcBef>
              <a:defRPr sz="1200">
                <a:solidFill>
                  <a:schemeClr val="tx1"/>
                </a:solidFill>
                <a:latin typeface="Times" pitchFamily="2" charset="0"/>
                <a:ea typeface="ＭＳ Ｐゴシック" panose="020B0600070205080204" pitchFamily="34" charset="-128"/>
              </a:defRPr>
            </a:lvl3pPr>
            <a:lvl4pPr marL="1600200" indent="-228600">
              <a:spcBef>
                <a:spcPct val="30000"/>
              </a:spcBef>
              <a:defRPr sz="1200">
                <a:solidFill>
                  <a:schemeClr val="tx1"/>
                </a:solidFill>
                <a:latin typeface="Times" pitchFamily="2" charset="0"/>
                <a:ea typeface="ＭＳ Ｐゴシック" panose="020B0600070205080204" pitchFamily="34" charset="-128"/>
              </a:defRPr>
            </a:lvl4pPr>
            <a:lvl5pPr marL="2057400" indent="-228600">
              <a:spcBef>
                <a:spcPct val="30000"/>
              </a:spcBef>
              <a:defRPr sz="1200">
                <a:solidFill>
                  <a:schemeClr val="tx1"/>
                </a:solidFill>
                <a:latin typeface="Times" pitchFamily="2"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ABF1AA59-F74F-1640-A09D-410B9D346AEE}" type="slidenum">
              <a:rPr lang="en-US" altLang="tr-TR" smtClean="0"/>
              <a:pPr>
                <a:spcBef>
                  <a:spcPct val="0"/>
                </a:spcBef>
              </a:pPr>
              <a:t>12</a:t>
            </a:fld>
            <a:endParaRPr lang="en-US" altLang="tr-TR"/>
          </a:p>
        </p:txBody>
      </p:sp>
      <p:sp>
        <p:nvSpPr>
          <p:cNvPr id="41986" name="Rectangle 2">
            <a:extLst>
              <a:ext uri="{FF2B5EF4-FFF2-40B4-BE49-F238E27FC236}">
                <a16:creationId xmlns:a16="http://schemas.microsoft.com/office/drawing/2014/main" id="{04715399-F5E9-774E-8A58-0CDA00673652}"/>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F0049D52-C273-3240-B8C8-21D0BD7026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7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E83526A7-1B38-5D4A-BE4E-51057CA0B2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charset="0"/>
                <a:ea typeface="ＭＳ Ｐゴシック" panose="020B0600070205080204" pitchFamily="34" charset="-128"/>
              </a:defRPr>
            </a:lvl1pPr>
            <a:lvl2pPr marL="742950" indent="-285750">
              <a:spcBef>
                <a:spcPct val="30000"/>
              </a:spcBef>
              <a:defRPr sz="1200">
                <a:solidFill>
                  <a:schemeClr val="tx1"/>
                </a:solidFill>
                <a:latin typeface="Times" charset="0"/>
                <a:ea typeface="ＭＳ Ｐゴシック" panose="020B0600070205080204" pitchFamily="34" charset="-128"/>
              </a:defRPr>
            </a:lvl2pPr>
            <a:lvl3pPr marL="1143000" indent="-228600">
              <a:spcBef>
                <a:spcPct val="30000"/>
              </a:spcBef>
              <a:defRPr sz="1200">
                <a:solidFill>
                  <a:schemeClr val="tx1"/>
                </a:solidFill>
                <a:latin typeface="Times" charset="0"/>
                <a:ea typeface="ＭＳ Ｐゴシック" panose="020B0600070205080204" pitchFamily="34" charset="-128"/>
              </a:defRPr>
            </a:lvl3pPr>
            <a:lvl4pPr marL="1600200" indent="-228600">
              <a:spcBef>
                <a:spcPct val="30000"/>
              </a:spcBef>
              <a:defRPr sz="1200">
                <a:solidFill>
                  <a:schemeClr val="tx1"/>
                </a:solidFill>
                <a:latin typeface="Times" charset="0"/>
                <a:ea typeface="ＭＳ Ｐゴシック" panose="020B0600070205080204" pitchFamily="34" charset="-128"/>
              </a:defRPr>
            </a:lvl4pPr>
            <a:lvl5pPr marL="2057400" indent="-228600">
              <a:spcBef>
                <a:spcPct val="30000"/>
              </a:spcBef>
              <a:defRPr sz="1200">
                <a:solidFill>
                  <a:schemeClr val="tx1"/>
                </a:solidFill>
                <a:latin typeface="Times"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9pPr>
          </a:lstStyle>
          <a:p>
            <a:pPr>
              <a:spcBef>
                <a:spcPct val="0"/>
              </a:spcBef>
            </a:pPr>
            <a:fld id="{709CE8A6-3619-DA4C-BBFF-4C3E76A445DC}" type="slidenum">
              <a:rPr lang="en-US" altLang="tr-TR" smtClean="0"/>
              <a:pPr>
                <a:spcBef>
                  <a:spcPct val="0"/>
                </a:spcBef>
              </a:pPr>
              <a:t>70</a:t>
            </a:fld>
            <a:endParaRPr lang="en-US" altLang="tr-TR"/>
          </a:p>
        </p:txBody>
      </p:sp>
      <p:sp>
        <p:nvSpPr>
          <p:cNvPr id="35842" name="Rectangle 2">
            <a:extLst>
              <a:ext uri="{FF2B5EF4-FFF2-40B4-BE49-F238E27FC236}">
                <a16:creationId xmlns:a16="http://schemas.microsoft.com/office/drawing/2014/main" id="{2A8FE6ED-8718-0F44-93F7-59ECA7A31CFF}"/>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A783DE7-705C-214D-9B80-E4FD94F57D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a:latin typeface="Times" charset="0"/>
              <a:ea typeface="ＭＳ Ｐゴシック" panose="020B0600070205080204" pitchFamily="34" charset="-128"/>
            </a:endParaRPr>
          </a:p>
        </p:txBody>
      </p:sp>
    </p:spTree>
    <p:extLst>
      <p:ext uri="{BB962C8B-B14F-4D97-AF65-F5344CB8AC3E}">
        <p14:creationId xmlns:p14="http://schemas.microsoft.com/office/powerpoint/2010/main" val="410839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06FA61E6-3EB8-BE4D-BB9C-72F647CC1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charset="0"/>
                <a:ea typeface="ＭＳ Ｐゴシック" panose="020B0600070205080204" pitchFamily="34" charset="-128"/>
              </a:defRPr>
            </a:lvl1pPr>
            <a:lvl2pPr marL="742950" indent="-285750">
              <a:spcBef>
                <a:spcPct val="30000"/>
              </a:spcBef>
              <a:defRPr sz="1200">
                <a:solidFill>
                  <a:schemeClr val="tx1"/>
                </a:solidFill>
                <a:latin typeface="Times" charset="0"/>
                <a:ea typeface="ＭＳ Ｐゴシック" panose="020B0600070205080204" pitchFamily="34" charset="-128"/>
              </a:defRPr>
            </a:lvl2pPr>
            <a:lvl3pPr marL="1143000" indent="-228600">
              <a:spcBef>
                <a:spcPct val="30000"/>
              </a:spcBef>
              <a:defRPr sz="1200">
                <a:solidFill>
                  <a:schemeClr val="tx1"/>
                </a:solidFill>
                <a:latin typeface="Times" charset="0"/>
                <a:ea typeface="ＭＳ Ｐゴシック" panose="020B0600070205080204" pitchFamily="34" charset="-128"/>
              </a:defRPr>
            </a:lvl3pPr>
            <a:lvl4pPr marL="1600200" indent="-228600">
              <a:spcBef>
                <a:spcPct val="30000"/>
              </a:spcBef>
              <a:defRPr sz="1200">
                <a:solidFill>
                  <a:schemeClr val="tx1"/>
                </a:solidFill>
                <a:latin typeface="Times" charset="0"/>
                <a:ea typeface="ＭＳ Ｐゴシック" panose="020B0600070205080204" pitchFamily="34" charset="-128"/>
              </a:defRPr>
            </a:lvl4pPr>
            <a:lvl5pPr marL="2057400" indent="-228600">
              <a:spcBef>
                <a:spcPct val="30000"/>
              </a:spcBef>
              <a:defRPr sz="1200">
                <a:solidFill>
                  <a:schemeClr val="tx1"/>
                </a:solidFill>
                <a:latin typeface="Times"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9pPr>
          </a:lstStyle>
          <a:p>
            <a:pPr>
              <a:spcBef>
                <a:spcPct val="0"/>
              </a:spcBef>
            </a:pPr>
            <a:fld id="{0C5D3E5D-99C4-F342-98C2-BFDEC1B6AAA8}" type="slidenum">
              <a:rPr lang="en-US" altLang="tr-TR" smtClean="0"/>
              <a:pPr>
                <a:spcBef>
                  <a:spcPct val="0"/>
                </a:spcBef>
              </a:pPr>
              <a:t>71</a:t>
            </a:fld>
            <a:endParaRPr lang="en-US" altLang="tr-TR"/>
          </a:p>
        </p:txBody>
      </p:sp>
      <p:sp>
        <p:nvSpPr>
          <p:cNvPr id="39938" name="Rectangle 2">
            <a:extLst>
              <a:ext uri="{FF2B5EF4-FFF2-40B4-BE49-F238E27FC236}">
                <a16:creationId xmlns:a16="http://schemas.microsoft.com/office/drawing/2014/main" id="{2260AE5B-9D04-714D-A95C-021D7247837B}"/>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852DC303-A7B0-6449-AACC-82641D555A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a:latin typeface="Times" charset="0"/>
              <a:ea typeface="ＭＳ Ｐゴシック" panose="020B0600070205080204" pitchFamily="34" charset="-128"/>
            </a:endParaRPr>
          </a:p>
        </p:txBody>
      </p:sp>
    </p:spTree>
    <p:extLst>
      <p:ext uri="{BB962C8B-B14F-4D97-AF65-F5344CB8AC3E}">
        <p14:creationId xmlns:p14="http://schemas.microsoft.com/office/powerpoint/2010/main" val="354248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A9A8AEB-DDB6-3147-9873-B949BDE5D8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charset="0"/>
                <a:ea typeface="ＭＳ Ｐゴシック" panose="020B0600070205080204" pitchFamily="34" charset="-128"/>
              </a:defRPr>
            </a:lvl1pPr>
            <a:lvl2pPr marL="742950" indent="-285750">
              <a:spcBef>
                <a:spcPct val="30000"/>
              </a:spcBef>
              <a:defRPr sz="1200">
                <a:solidFill>
                  <a:schemeClr val="tx1"/>
                </a:solidFill>
                <a:latin typeface="Times" charset="0"/>
                <a:ea typeface="ＭＳ Ｐゴシック" panose="020B0600070205080204" pitchFamily="34" charset="-128"/>
              </a:defRPr>
            </a:lvl2pPr>
            <a:lvl3pPr marL="1143000" indent="-228600">
              <a:spcBef>
                <a:spcPct val="30000"/>
              </a:spcBef>
              <a:defRPr sz="1200">
                <a:solidFill>
                  <a:schemeClr val="tx1"/>
                </a:solidFill>
                <a:latin typeface="Times" charset="0"/>
                <a:ea typeface="ＭＳ Ｐゴシック" panose="020B0600070205080204" pitchFamily="34" charset="-128"/>
              </a:defRPr>
            </a:lvl3pPr>
            <a:lvl4pPr marL="1600200" indent="-228600">
              <a:spcBef>
                <a:spcPct val="30000"/>
              </a:spcBef>
              <a:defRPr sz="1200">
                <a:solidFill>
                  <a:schemeClr val="tx1"/>
                </a:solidFill>
                <a:latin typeface="Times" charset="0"/>
                <a:ea typeface="ＭＳ Ｐゴシック" panose="020B0600070205080204" pitchFamily="34" charset="-128"/>
              </a:defRPr>
            </a:lvl4pPr>
            <a:lvl5pPr marL="2057400" indent="-228600">
              <a:spcBef>
                <a:spcPct val="30000"/>
              </a:spcBef>
              <a:defRPr sz="1200">
                <a:solidFill>
                  <a:schemeClr val="tx1"/>
                </a:solidFill>
                <a:latin typeface="Times"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9pPr>
          </a:lstStyle>
          <a:p>
            <a:pPr>
              <a:spcBef>
                <a:spcPct val="0"/>
              </a:spcBef>
            </a:pPr>
            <a:fld id="{24288595-9B48-7640-821A-6E303F30D4F6}" type="slidenum">
              <a:rPr lang="en-US" altLang="tr-TR" smtClean="0"/>
              <a:pPr>
                <a:spcBef>
                  <a:spcPct val="0"/>
                </a:spcBef>
              </a:pPr>
              <a:t>72</a:t>
            </a:fld>
            <a:endParaRPr lang="en-US" altLang="tr-TR"/>
          </a:p>
        </p:txBody>
      </p:sp>
      <p:sp>
        <p:nvSpPr>
          <p:cNvPr id="41986" name="Rectangle 2">
            <a:extLst>
              <a:ext uri="{FF2B5EF4-FFF2-40B4-BE49-F238E27FC236}">
                <a16:creationId xmlns:a16="http://schemas.microsoft.com/office/drawing/2014/main" id="{3DE798D7-985A-1E47-9297-630C41F34CD9}"/>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130BC5E3-9C77-8B48-A6AB-F27114473F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a:latin typeface="Times" charset="0"/>
              <a:ea typeface="ＭＳ Ｐゴシック" panose="020B0600070205080204" pitchFamily="34" charset="-128"/>
            </a:endParaRPr>
          </a:p>
        </p:txBody>
      </p:sp>
    </p:spTree>
    <p:extLst>
      <p:ext uri="{BB962C8B-B14F-4D97-AF65-F5344CB8AC3E}">
        <p14:creationId xmlns:p14="http://schemas.microsoft.com/office/powerpoint/2010/main" val="178835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5CADB2A3-DDF3-8E49-B774-650E306E7E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itchFamily="2" charset="0"/>
                <a:ea typeface="ＭＳ Ｐゴシック" panose="020B0600070205080204" pitchFamily="34" charset="-128"/>
              </a:defRPr>
            </a:lvl1pPr>
            <a:lvl2pPr marL="742950" indent="-285750">
              <a:spcBef>
                <a:spcPct val="30000"/>
              </a:spcBef>
              <a:defRPr sz="1200">
                <a:solidFill>
                  <a:schemeClr val="tx1"/>
                </a:solidFill>
                <a:latin typeface="Times" pitchFamily="2" charset="0"/>
                <a:ea typeface="ＭＳ Ｐゴシック" panose="020B0600070205080204" pitchFamily="34" charset="-128"/>
              </a:defRPr>
            </a:lvl2pPr>
            <a:lvl3pPr marL="1143000" indent="-228600">
              <a:spcBef>
                <a:spcPct val="30000"/>
              </a:spcBef>
              <a:defRPr sz="1200">
                <a:solidFill>
                  <a:schemeClr val="tx1"/>
                </a:solidFill>
                <a:latin typeface="Times" pitchFamily="2" charset="0"/>
                <a:ea typeface="ＭＳ Ｐゴシック" panose="020B0600070205080204" pitchFamily="34" charset="-128"/>
              </a:defRPr>
            </a:lvl3pPr>
            <a:lvl4pPr marL="1600200" indent="-228600">
              <a:spcBef>
                <a:spcPct val="30000"/>
              </a:spcBef>
              <a:defRPr sz="1200">
                <a:solidFill>
                  <a:schemeClr val="tx1"/>
                </a:solidFill>
                <a:latin typeface="Times" pitchFamily="2" charset="0"/>
                <a:ea typeface="ＭＳ Ｐゴシック" panose="020B0600070205080204" pitchFamily="34" charset="-128"/>
              </a:defRPr>
            </a:lvl4pPr>
            <a:lvl5pPr marL="2057400" indent="-228600">
              <a:spcBef>
                <a:spcPct val="30000"/>
              </a:spcBef>
              <a:defRPr sz="1200">
                <a:solidFill>
                  <a:schemeClr val="tx1"/>
                </a:solidFill>
                <a:latin typeface="Times" pitchFamily="2"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6C9C1A84-7A1E-8B48-9753-806B1643639D}" type="slidenum">
              <a:rPr lang="en-US" altLang="tr-TR" smtClean="0"/>
              <a:pPr>
                <a:spcBef>
                  <a:spcPct val="0"/>
                </a:spcBef>
              </a:pPr>
              <a:t>13</a:t>
            </a:fld>
            <a:endParaRPr lang="en-US" altLang="tr-TR"/>
          </a:p>
        </p:txBody>
      </p:sp>
      <p:sp>
        <p:nvSpPr>
          <p:cNvPr id="44034" name="Rectangle 2">
            <a:extLst>
              <a:ext uri="{FF2B5EF4-FFF2-40B4-BE49-F238E27FC236}">
                <a16:creationId xmlns:a16="http://schemas.microsoft.com/office/drawing/2014/main" id="{98525DCF-93B9-C748-B879-2EF02702102B}"/>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010A49A7-A13A-E847-BA37-729BFCD767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tr-TR">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1274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9291E627-12C5-9C4D-AD39-85B2653AC9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itchFamily="2" charset="0"/>
                <a:ea typeface="ＭＳ Ｐゴシック" panose="020B0600070205080204" pitchFamily="34" charset="-128"/>
              </a:defRPr>
            </a:lvl1pPr>
            <a:lvl2pPr marL="742950" indent="-285750">
              <a:spcBef>
                <a:spcPct val="30000"/>
              </a:spcBef>
              <a:defRPr sz="1200">
                <a:solidFill>
                  <a:schemeClr val="tx1"/>
                </a:solidFill>
                <a:latin typeface="Times" pitchFamily="2" charset="0"/>
                <a:ea typeface="ＭＳ Ｐゴシック" panose="020B0600070205080204" pitchFamily="34" charset="-128"/>
              </a:defRPr>
            </a:lvl2pPr>
            <a:lvl3pPr marL="1143000" indent="-228600">
              <a:spcBef>
                <a:spcPct val="30000"/>
              </a:spcBef>
              <a:defRPr sz="1200">
                <a:solidFill>
                  <a:schemeClr val="tx1"/>
                </a:solidFill>
                <a:latin typeface="Times" pitchFamily="2" charset="0"/>
                <a:ea typeface="ＭＳ Ｐゴシック" panose="020B0600070205080204" pitchFamily="34" charset="-128"/>
              </a:defRPr>
            </a:lvl3pPr>
            <a:lvl4pPr marL="1600200" indent="-228600">
              <a:spcBef>
                <a:spcPct val="30000"/>
              </a:spcBef>
              <a:defRPr sz="1200">
                <a:solidFill>
                  <a:schemeClr val="tx1"/>
                </a:solidFill>
                <a:latin typeface="Times" pitchFamily="2" charset="0"/>
                <a:ea typeface="ＭＳ Ｐゴシック" panose="020B0600070205080204" pitchFamily="34" charset="-128"/>
              </a:defRPr>
            </a:lvl4pPr>
            <a:lvl5pPr marL="2057400" indent="-228600">
              <a:spcBef>
                <a:spcPct val="30000"/>
              </a:spcBef>
              <a:defRPr sz="1200">
                <a:solidFill>
                  <a:schemeClr val="tx1"/>
                </a:solidFill>
                <a:latin typeface="Times" pitchFamily="2"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B62F1A32-C965-E94A-B1DE-2230CC72A5B7}" type="slidenum">
              <a:rPr lang="en-US" altLang="tr-TR" smtClean="0"/>
              <a:pPr>
                <a:spcBef>
                  <a:spcPct val="0"/>
                </a:spcBef>
              </a:pPr>
              <a:t>14</a:t>
            </a:fld>
            <a:endParaRPr lang="en-US" altLang="tr-TR"/>
          </a:p>
        </p:txBody>
      </p:sp>
      <p:sp>
        <p:nvSpPr>
          <p:cNvPr id="50178" name="Rectangle 2">
            <a:extLst>
              <a:ext uri="{FF2B5EF4-FFF2-40B4-BE49-F238E27FC236}">
                <a16:creationId xmlns:a16="http://schemas.microsoft.com/office/drawing/2014/main" id="{EF26A368-AC1D-0640-B2E2-0A212B1518A5}"/>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23001C5D-4D05-D947-9F0A-19978EAA4F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95688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5FFA1F27-3CE7-DB4F-BDE1-80FB9D129E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itchFamily="2" charset="0"/>
                <a:ea typeface="ＭＳ Ｐゴシック" panose="020B0600070205080204" pitchFamily="34" charset="-128"/>
              </a:defRPr>
            </a:lvl1pPr>
            <a:lvl2pPr marL="742950" indent="-285750">
              <a:spcBef>
                <a:spcPct val="30000"/>
              </a:spcBef>
              <a:defRPr sz="1200">
                <a:solidFill>
                  <a:schemeClr val="tx1"/>
                </a:solidFill>
                <a:latin typeface="Times" pitchFamily="2" charset="0"/>
                <a:ea typeface="ＭＳ Ｐゴシック" panose="020B0600070205080204" pitchFamily="34" charset="-128"/>
              </a:defRPr>
            </a:lvl2pPr>
            <a:lvl3pPr marL="1143000" indent="-228600">
              <a:spcBef>
                <a:spcPct val="30000"/>
              </a:spcBef>
              <a:defRPr sz="1200">
                <a:solidFill>
                  <a:schemeClr val="tx1"/>
                </a:solidFill>
                <a:latin typeface="Times" pitchFamily="2" charset="0"/>
                <a:ea typeface="ＭＳ Ｐゴシック" panose="020B0600070205080204" pitchFamily="34" charset="-128"/>
              </a:defRPr>
            </a:lvl3pPr>
            <a:lvl4pPr marL="1600200" indent="-228600">
              <a:spcBef>
                <a:spcPct val="30000"/>
              </a:spcBef>
              <a:defRPr sz="1200">
                <a:solidFill>
                  <a:schemeClr val="tx1"/>
                </a:solidFill>
                <a:latin typeface="Times" pitchFamily="2" charset="0"/>
                <a:ea typeface="ＭＳ Ｐゴシック" panose="020B0600070205080204" pitchFamily="34" charset="-128"/>
              </a:defRPr>
            </a:lvl4pPr>
            <a:lvl5pPr marL="2057400" indent="-228600">
              <a:spcBef>
                <a:spcPct val="30000"/>
              </a:spcBef>
              <a:defRPr sz="1200">
                <a:solidFill>
                  <a:schemeClr val="tx1"/>
                </a:solidFill>
                <a:latin typeface="Times" pitchFamily="2"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967535A2-150B-7741-AB1C-5544C3587E7E}" type="slidenum">
              <a:rPr lang="en-US" altLang="tr-TR" smtClean="0"/>
              <a:pPr>
                <a:spcBef>
                  <a:spcPct val="0"/>
                </a:spcBef>
              </a:pPr>
              <a:t>15</a:t>
            </a:fld>
            <a:endParaRPr lang="en-US" altLang="tr-TR"/>
          </a:p>
        </p:txBody>
      </p:sp>
      <p:sp>
        <p:nvSpPr>
          <p:cNvPr id="53250" name="Rectangle 2">
            <a:extLst>
              <a:ext uri="{FF2B5EF4-FFF2-40B4-BE49-F238E27FC236}">
                <a16:creationId xmlns:a16="http://schemas.microsoft.com/office/drawing/2014/main" id="{B07FC2B1-DC9D-C14C-A1C5-F6F603A9B3B5}"/>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2FEA96BC-CF5E-B941-A339-6E254B52B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173167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FF1C6B7C-4910-0741-BFE6-9B8FC60F3C29}" type="slidenum">
              <a:rPr lang="en-TR" smtClean="0"/>
              <a:t>60</a:t>
            </a:fld>
            <a:endParaRPr lang="en-TR"/>
          </a:p>
        </p:txBody>
      </p:sp>
    </p:spTree>
    <p:extLst>
      <p:ext uri="{BB962C8B-B14F-4D97-AF65-F5344CB8AC3E}">
        <p14:creationId xmlns:p14="http://schemas.microsoft.com/office/powerpoint/2010/main" val="3646316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F120B251-AFD5-7541-A3E3-5C72514FB9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charset="0"/>
                <a:ea typeface="ＭＳ Ｐゴシック" panose="020B0600070205080204" pitchFamily="34" charset="-128"/>
              </a:defRPr>
            </a:lvl1pPr>
            <a:lvl2pPr marL="742950" indent="-285750">
              <a:spcBef>
                <a:spcPct val="30000"/>
              </a:spcBef>
              <a:defRPr sz="1200">
                <a:solidFill>
                  <a:schemeClr val="tx1"/>
                </a:solidFill>
                <a:latin typeface="Times" charset="0"/>
                <a:ea typeface="ＭＳ Ｐゴシック" panose="020B0600070205080204" pitchFamily="34" charset="-128"/>
              </a:defRPr>
            </a:lvl2pPr>
            <a:lvl3pPr marL="1143000" indent="-228600">
              <a:spcBef>
                <a:spcPct val="30000"/>
              </a:spcBef>
              <a:defRPr sz="1200">
                <a:solidFill>
                  <a:schemeClr val="tx1"/>
                </a:solidFill>
                <a:latin typeface="Times" charset="0"/>
                <a:ea typeface="ＭＳ Ｐゴシック" panose="020B0600070205080204" pitchFamily="34" charset="-128"/>
              </a:defRPr>
            </a:lvl3pPr>
            <a:lvl4pPr marL="1600200" indent="-228600">
              <a:spcBef>
                <a:spcPct val="30000"/>
              </a:spcBef>
              <a:defRPr sz="1200">
                <a:solidFill>
                  <a:schemeClr val="tx1"/>
                </a:solidFill>
                <a:latin typeface="Times" charset="0"/>
                <a:ea typeface="ＭＳ Ｐゴシック" panose="020B0600070205080204" pitchFamily="34" charset="-128"/>
              </a:defRPr>
            </a:lvl4pPr>
            <a:lvl5pPr marL="2057400" indent="-228600">
              <a:spcBef>
                <a:spcPct val="30000"/>
              </a:spcBef>
              <a:defRPr sz="1200">
                <a:solidFill>
                  <a:schemeClr val="tx1"/>
                </a:solidFill>
                <a:latin typeface="Times"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9pPr>
          </a:lstStyle>
          <a:p>
            <a:pPr>
              <a:spcBef>
                <a:spcPct val="0"/>
              </a:spcBef>
            </a:pPr>
            <a:fld id="{36CBF422-71E9-9043-B757-C472AB59A253}" type="slidenum">
              <a:rPr lang="en-US" altLang="tr-TR" smtClean="0"/>
              <a:pPr>
                <a:spcBef>
                  <a:spcPct val="0"/>
                </a:spcBef>
              </a:pPr>
              <a:t>66</a:t>
            </a:fld>
            <a:endParaRPr lang="en-US" altLang="tr-TR"/>
          </a:p>
        </p:txBody>
      </p:sp>
      <p:sp>
        <p:nvSpPr>
          <p:cNvPr id="27650" name="Rectangle 2">
            <a:extLst>
              <a:ext uri="{FF2B5EF4-FFF2-40B4-BE49-F238E27FC236}">
                <a16:creationId xmlns:a16="http://schemas.microsoft.com/office/drawing/2014/main" id="{8C2EEA2C-94C0-2746-A7DF-22CCA3103EE3}"/>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CE26D2D9-1680-E247-A68F-F37542FD6F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a:latin typeface="Times" charset="0"/>
              <a:ea typeface="ＭＳ Ｐゴシック" panose="020B0600070205080204" pitchFamily="34" charset="-128"/>
            </a:endParaRPr>
          </a:p>
        </p:txBody>
      </p:sp>
    </p:spTree>
    <p:extLst>
      <p:ext uri="{BB962C8B-B14F-4D97-AF65-F5344CB8AC3E}">
        <p14:creationId xmlns:p14="http://schemas.microsoft.com/office/powerpoint/2010/main" val="602491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BD3254FC-3089-6A45-8788-92104F9EBB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charset="0"/>
                <a:ea typeface="ＭＳ Ｐゴシック" panose="020B0600070205080204" pitchFamily="34" charset="-128"/>
              </a:defRPr>
            </a:lvl1pPr>
            <a:lvl2pPr marL="742950" indent="-285750">
              <a:spcBef>
                <a:spcPct val="30000"/>
              </a:spcBef>
              <a:defRPr sz="1200">
                <a:solidFill>
                  <a:schemeClr val="tx1"/>
                </a:solidFill>
                <a:latin typeface="Times" charset="0"/>
                <a:ea typeface="ＭＳ Ｐゴシック" panose="020B0600070205080204" pitchFamily="34" charset="-128"/>
              </a:defRPr>
            </a:lvl2pPr>
            <a:lvl3pPr marL="1143000" indent="-228600">
              <a:spcBef>
                <a:spcPct val="30000"/>
              </a:spcBef>
              <a:defRPr sz="1200">
                <a:solidFill>
                  <a:schemeClr val="tx1"/>
                </a:solidFill>
                <a:latin typeface="Times" charset="0"/>
                <a:ea typeface="ＭＳ Ｐゴシック" panose="020B0600070205080204" pitchFamily="34" charset="-128"/>
              </a:defRPr>
            </a:lvl3pPr>
            <a:lvl4pPr marL="1600200" indent="-228600">
              <a:spcBef>
                <a:spcPct val="30000"/>
              </a:spcBef>
              <a:defRPr sz="1200">
                <a:solidFill>
                  <a:schemeClr val="tx1"/>
                </a:solidFill>
                <a:latin typeface="Times" charset="0"/>
                <a:ea typeface="ＭＳ Ｐゴシック" panose="020B0600070205080204" pitchFamily="34" charset="-128"/>
              </a:defRPr>
            </a:lvl4pPr>
            <a:lvl5pPr marL="2057400" indent="-228600">
              <a:spcBef>
                <a:spcPct val="30000"/>
              </a:spcBef>
              <a:defRPr sz="1200">
                <a:solidFill>
                  <a:schemeClr val="tx1"/>
                </a:solidFill>
                <a:latin typeface="Times"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9pPr>
          </a:lstStyle>
          <a:p>
            <a:pPr>
              <a:spcBef>
                <a:spcPct val="0"/>
              </a:spcBef>
            </a:pPr>
            <a:fld id="{D282030F-0FA6-A449-9D24-46D54F8AA498}" type="slidenum">
              <a:rPr lang="en-US" altLang="tr-TR" smtClean="0"/>
              <a:pPr>
                <a:spcBef>
                  <a:spcPct val="0"/>
                </a:spcBef>
              </a:pPr>
              <a:t>67</a:t>
            </a:fld>
            <a:endParaRPr lang="en-US" altLang="tr-TR"/>
          </a:p>
        </p:txBody>
      </p:sp>
      <p:sp>
        <p:nvSpPr>
          <p:cNvPr id="29698" name="Rectangle 2">
            <a:extLst>
              <a:ext uri="{FF2B5EF4-FFF2-40B4-BE49-F238E27FC236}">
                <a16:creationId xmlns:a16="http://schemas.microsoft.com/office/drawing/2014/main" id="{CC8B35F6-B342-CB40-8FA8-31D90294E00A}"/>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0962FA7-29F9-B948-AB74-AD1D336CC3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a:latin typeface="Times" charset="0"/>
              <a:ea typeface="ＭＳ Ｐゴシック" panose="020B0600070205080204" pitchFamily="34" charset="-128"/>
            </a:endParaRPr>
          </a:p>
        </p:txBody>
      </p:sp>
    </p:spTree>
    <p:extLst>
      <p:ext uri="{BB962C8B-B14F-4D97-AF65-F5344CB8AC3E}">
        <p14:creationId xmlns:p14="http://schemas.microsoft.com/office/powerpoint/2010/main" val="1934473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86DE6A8D-828F-DE47-8E0D-136F0DCD66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charset="0"/>
                <a:ea typeface="ＭＳ Ｐゴシック" panose="020B0600070205080204" pitchFamily="34" charset="-128"/>
              </a:defRPr>
            </a:lvl1pPr>
            <a:lvl2pPr marL="742950" indent="-285750">
              <a:spcBef>
                <a:spcPct val="30000"/>
              </a:spcBef>
              <a:defRPr sz="1200">
                <a:solidFill>
                  <a:schemeClr val="tx1"/>
                </a:solidFill>
                <a:latin typeface="Times" charset="0"/>
                <a:ea typeface="ＭＳ Ｐゴシック" panose="020B0600070205080204" pitchFamily="34" charset="-128"/>
              </a:defRPr>
            </a:lvl2pPr>
            <a:lvl3pPr marL="1143000" indent="-228600">
              <a:spcBef>
                <a:spcPct val="30000"/>
              </a:spcBef>
              <a:defRPr sz="1200">
                <a:solidFill>
                  <a:schemeClr val="tx1"/>
                </a:solidFill>
                <a:latin typeface="Times" charset="0"/>
                <a:ea typeface="ＭＳ Ｐゴシック" panose="020B0600070205080204" pitchFamily="34" charset="-128"/>
              </a:defRPr>
            </a:lvl3pPr>
            <a:lvl4pPr marL="1600200" indent="-228600">
              <a:spcBef>
                <a:spcPct val="30000"/>
              </a:spcBef>
              <a:defRPr sz="1200">
                <a:solidFill>
                  <a:schemeClr val="tx1"/>
                </a:solidFill>
                <a:latin typeface="Times" charset="0"/>
                <a:ea typeface="ＭＳ Ｐゴシック" panose="020B0600070205080204" pitchFamily="34" charset="-128"/>
              </a:defRPr>
            </a:lvl4pPr>
            <a:lvl5pPr marL="2057400" indent="-228600">
              <a:spcBef>
                <a:spcPct val="30000"/>
              </a:spcBef>
              <a:defRPr sz="1200">
                <a:solidFill>
                  <a:schemeClr val="tx1"/>
                </a:solidFill>
                <a:latin typeface="Times"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9pPr>
          </a:lstStyle>
          <a:p>
            <a:pPr>
              <a:spcBef>
                <a:spcPct val="0"/>
              </a:spcBef>
            </a:pPr>
            <a:fld id="{7D7FD8B3-4939-6B4C-8AC6-180B7D900642}" type="slidenum">
              <a:rPr lang="en-US" altLang="tr-TR" smtClean="0"/>
              <a:pPr>
                <a:spcBef>
                  <a:spcPct val="0"/>
                </a:spcBef>
              </a:pPr>
              <a:t>68</a:t>
            </a:fld>
            <a:endParaRPr lang="en-US" altLang="tr-TR"/>
          </a:p>
        </p:txBody>
      </p:sp>
      <p:sp>
        <p:nvSpPr>
          <p:cNvPr id="31746" name="Rectangle 2">
            <a:extLst>
              <a:ext uri="{FF2B5EF4-FFF2-40B4-BE49-F238E27FC236}">
                <a16:creationId xmlns:a16="http://schemas.microsoft.com/office/drawing/2014/main" id="{630F6259-208C-9049-A0E0-7B001C026803}"/>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4AD3BB38-A7ED-F242-BB94-E9DA5EF89D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a:latin typeface="Times" charset="0"/>
              <a:ea typeface="ＭＳ Ｐゴシック" panose="020B0600070205080204" pitchFamily="34" charset="-128"/>
            </a:endParaRPr>
          </a:p>
        </p:txBody>
      </p:sp>
    </p:spTree>
    <p:extLst>
      <p:ext uri="{BB962C8B-B14F-4D97-AF65-F5344CB8AC3E}">
        <p14:creationId xmlns:p14="http://schemas.microsoft.com/office/powerpoint/2010/main" val="1142535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81957488-D878-D442-8EBC-79F94D2045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charset="0"/>
                <a:ea typeface="ＭＳ Ｐゴシック" panose="020B0600070205080204" pitchFamily="34" charset="-128"/>
              </a:defRPr>
            </a:lvl1pPr>
            <a:lvl2pPr marL="742950" indent="-285750">
              <a:spcBef>
                <a:spcPct val="30000"/>
              </a:spcBef>
              <a:defRPr sz="1200">
                <a:solidFill>
                  <a:schemeClr val="tx1"/>
                </a:solidFill>
                <a:latin typeface="Times" charset="0"/>
                <a:ea typeface="ＭＳ Ｐゴシック" panose="020B0600070205080204" pitchFamily="34" charset="-128"/>
              </a:defRPr>
            </a:lvl2pPr>
            <a:lvl3pPr marL="1143000" indent="-228600">
              <a:spcBef>
                <a:spcPct val="30000"/>
              </a:spcBef>
              <a:defRPr sz="1200">
                <a:solidFill>
                  <a:schemeClr val="tx1"/>
                </a:solidFill>
                <a:latin typeface="Times" charset="0"/>
                <a:ea typeface="ＭＳ Ｐゴシック" panose="020B0600070205080204" pitchFamily="34" charset="-128"/>
              </a:defRPr>
            </a:lvl3pPr>
            <a:lvl4pPr marL="1600200" indent="-228600">
              <a:spcBef>
                <a:spcPct val="30000"/>
              </a:spcBef>
              <a:defRPr sz="1200">
                <a:solidFill>
                  <a:schemeClr val="tx1"/>
                </a:solidFill>
                <a:latin typeface="Times" charset="0"/>
                <a:ea typeface="ＭＳ Ｐゴシック" panose="020B0600070205080204" pitchFamily="34" charset="-128"/>
              </a:defRPr>
            </a:lvl4pPr>
            <a:lvl5pPr marL="2057400" indent="-228600">
              <a:spcBef>
                <a:spcPct val="30000"/>
              </a:spcBef>
              <a:defRPr sz="1200">
                <a:solidFill>
                  <a:schemeClr val="tx1"/>
                </a:solidFill>
                <a:latin typeface="Times"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charset="0"/>
                <a:ea typeface="ＭＳ Ｐゴシック" panose="020B0600070205080204" pitchFamily="34" charset="-128"/>
              </a:defRPr>
            </a:lvl9pPr>
          </a:lstStyle>
          <a:p>
            <a:pPr>
              <a:spcBef>
                <a:spcPct val="0"/>
              </a:spcBef>
            </a:pPr>
            <a:fld id="{3F931B76-1759-DE48-A99B-ED578CA8F8CD}" type="slidenum">
              <a:rPr lang="en-US" altLang="tr-TR" smtClean="0"/>
              <a:pPr>
                <a:spcBef>
                  <a:spcPct val="0"/>
                </a:spcBef>
              </a:pPr>
              <a:t>69</a:t>
            </a:fld>
            <a:endParaRPr lang="en-US" altLang="tr-TR"/>
          </a:p>
        </p:txBody>
      </p:sp>
      <p:sp>
        <p:nvSpPr>
          <p:cNvPr id="33794" name="Rectangle 2">
            <a:extLst>
              <a:ext uri="{FF2B5EF4-FFF2-40B4-BE49-F238E27FC236}">
                <a16:creationId xmlns:a16="http://schemas.microsoft.com/office/drawing/2014/main" id="{5ECA4034-2B56-8548-909F-2E6B3E6C022B}"/>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306DADA2-8AEE-3D42-A5A2-991DC96100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a:latin typeface="Times" charset="0"/>
              <a:ea typeface="ＭＳ Ｐゴシック" panose="020B0600070205080204" pitchFamily="34" charset="-128"/>
            </a:endParaRPr>
          </a:p>
        </p:txBody>
      </p:sp>
    </p:spTree>
    <p:extLst>
      <p:ext uri="{BB962C8B-B14F-4D97-AF65-F5344CB8AC3E}">
        <p14:creationId xmlns:p14="http://schemas.microsoft.com/office/powerpoint/2010/main" val="236311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A595-B59D-7C42-8166-E6AC33060A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EB0A48D6-1EA4-C645-812F-720ACE0D44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03709968-7972-954A-B2B2-B10FCF834FA7}"/>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5" name="Footer Placeholder 4">
            <a:extLst>
              <a:ext uri="{FF2B5EF4-FFF2-40B4-BE49-F238E27FC236}">
                <a16:creationId xmlns:a16="http://schemas.microsoft.com/office/drawing/2014/main" id="{370FD10C-A94B-1B4A-ACAC-C457A5446909}"/>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ACAC8F51-991F-9C4D-B976-ECD6BD964ED4}"/>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373580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679D-9754-114C-87AD-DD5B2942BB5F}"/>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B9D4FE27-12D4-9649-A250-62189156A4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3A89A1E3-0A7D-314D-AE75-BACC88B7D530}"/>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5" name="Footer Placeholder 4">
            <a:extLst>
              <a:ext uri="{FF2B5EF4-FFF2-40B4-BE49-F238E27FC236}">
                <a16:creationId xmlns:a16="http://schemas.microsoft.com/office/drawing/2014/main" id="{0DE56447-F69C-C645-B65B-05FD60AECD11}"/>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F0227B58-1B3C-CA44-BD1B-7534FDFAF60E}"/>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1203531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D39B8F-E29D-5C4F-9982-92E83BFA88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1F517FCB-5E6A-2147-9D94-11CF3E7981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6C825A28-4468-644B-8843-514443275C20}"/>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5" name="Footer Placeholder 4">
            <a:extLst>
              <a:ext uri="{FF2B5EF4-FFF2-40B4-BE49-F238E27FC236}">
                <a16:creationId xmlns:a16="http://schemas.microsoft.com/office/drawing/2014/main" id="{0AB28523-BDCD-B745-AC36-C5960A359E6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19A908DE-DD94-9C4D-A070-BB1B2A767C29}"/>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2510945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9C05-5F30-CF47-85A9-F7045820B063}"/>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9A02AE91-8D79-6F4E-AEA1-537AB465C7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7B816E3B-F904-554D-86A5-0A80C4F4D19F}"/>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5" name="Footer Placeholder 4">
            <a:extLst>
              <a:ext uri="{FF2B5EF4-FFF2-40B4-BE49-F238E27FC236}">
                <a16:creationId xmlns:a16="http://schemas.microsoft.com/office/drawing/2014/main" id="{8A92A2B5-C9EC-FA4D-BE3B-34001BD48C47}"/>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EA232F39-C9D6-5F4D-8D5A-780060CDF971}"/>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2162031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BA75-88B3-1C48-9B59-B84B61552A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20E30480-17ED-464F-B422-FF6775FE24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9BBA2-6DBD-7149-986B-C76BC1CB4503}"/>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5" name="Footer Placeholder 4">
            <a:extLst>
              <a:ext uri="{FF2B5EF4-FFF2-40B4-BE49-F238E27FC236}">
                <a16:creationId xmlns:a16="http://schemas.microsoft.com/office/drawing/2014/main" id="{F5717246-68ED-0948-AF2A-4486EB79D26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B6D4CCE8-0DED-FB4A-BA9C-A4C7A17043BD}"/>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1249393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AAF28-203B-5A4D-9585-E9FAB7F2EC0C}"/>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AFAF2617-1424-C547-B8E3-DD1E3CB6B2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92D02C19-4EFD-B54F-BA43-AF8CF328B0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26462BF-CDBF-0A4B-966D-EF51573AFAC8}"/>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6" name="Footer Placeholder 5">
            <a:extLst>
              <a:ext uri="{FF2B5EF4-FFF2-40B4-BE49-F238E27FC236}">
                <a16:creationId xmlns:a16="http://schemas.microsoft.com/office/drawing/2014/main" id="{6FAF7C2B-D798-184E-BBCF-EBA1E76402CA}"/>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E95211-8CF5-7E4D-A1FE-CD8D5862D597}"/>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262065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3504-8D9D-0346-8AC3-DF9C4A3BDA70}"/>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54A45DC0-0AAE-6844-9FB5-8CC2C317B3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2B4EFD-512D-F24A-B684-05DE64F3F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6751E2C7-244C-2A45-B253-93A9CC3D4B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598B86-8CE4-C64C-AA09-F2DF37ED51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EFFBAD58-AD89-8F45-BE4D-F290EAB4204D}"/>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8" name="Footer Placeholder 7">
            <a:extLst>
              <a:ext uri="{FF2B5EF4-FFF2-40B4-BE49-F238E27FC236}">
                <a16:creationId xmlns:a16="http://schemas.microsoft.com/office/drawing/2014/main" id="{DD1F78C5-B960-954E-B16A-488C8C88BA6B}"/>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474ABBA5-7DAE-3D4E-BE41-7502A92099A3}"/>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2692263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2CC8-8397-B242-B898-7A04E32AE093}"/>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B0D29FCA-C75E-2D4D-9B04-92C0233BE812}"/>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4" name="Footer Placeholder 3">
            <a:extLst>
              <a:ext uri="{FF2B5EF4-FFF2-40B4-BE49-F238E27FC236}">
                <a16:creationId xmlns:a16="http://schemas.microsoft.com/office/drawing/2014/main" id="{C6B4D6C3-00C9-5E45-8F36-9AFA74913ECA}"/>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B91F62A0-C68C-8045-BFB8-45DAE70FD6E2}"/>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515008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2EDE41-00C5-504A-AA6B-05729AAB422D}"/>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3" name="Footer Placeholder 2">
            <a:extLst>
              <a:ext uri="{FF2B5EF4-FFF2-40B4-BE49-F238E27FC236}">
                <a16:creationId xmlns:a16="http://schemas.microsoft.com/office/drawing/2014/main" id="{BBAC1F2E-FABC-7146-BDA8-4E3AD64371C7}"/>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9F8B9E57-FBFD-2546-9450-640966FCF773}"/>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3964343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FD2E-ACC1-614D-A5B0-0141191AED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26CE7460-C698-9543-BF3C-1A2D33C4DD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6D62920A-F5DA-7247-BAE9-50041210B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433DCD-4148-E742-B0B7-CF67224A1D5C}"/>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6" name="Footer Placeholder 5">
            <a:extLst>
              <a:ext uri="{FF2B5EF4-FFF2-40B4-BE49-F238E27FC236}">
                <a16:creationId xmlns:a16="http://schemas.microsoft.com/office/drawing/2014/main" id="{97826737-404F-2C43-9B3F-6E87CD0CA958}"/>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9852E917-02A5-8246-A577-5C1B91868FB1}"/>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64073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6CDB-E870-CA47-96A4-36748596D6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887AA204-AA9B-814E-BB2E-871E5FAEE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DD1C2EF2-945C-FC48-B8B9-C6666701F0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9ADD8-53FC-DB47-A2F3-A879AEBFBA0E}"/>
              </a:ext>
            </a:extLst>
          </p:cNvPr>
          <p:cNvSpPr>
            <a:spLocks noGrp="1"/>
          </p:cNvSpPr>
          <p:nvPr>
            <p:ph type="dt" sz="half" idx="10"/>
          </p:nvPr>
        </p:nvSpPr>
        <p:spPr/>
        <p:txBody>
          <a:bodyPr/>
          <a:lstStyle/>
          <a:p>
            <a:fld id="{459F7A53-3D68-0643-8A4C-817159A93C2D}" type="datetimeFigureOut">
              <a:rPr lang="en-TR" smtClean="0"/>
              <a:t>10.05.2023</a:t>
            </a:fld>
            <a:endParaRPr lang="en-TR"/>
          </a:p>
        </p:txBody>
      </p:sp>
      <p:sp>
        <p:nvSpPr>
          <p:cNvPr id="6" name="Footer Placeholder 5">
            <a:extLst>
              <a:ext uri="{FF2B5EF4-FFF2-40B4-BE49-F238E27FC236}">
                <a16:creationId xmlns:a16="http://schemas.microsoft.com/office/drawing/2014/main" id="{8BC1AF0C-80BB-5547-ACB4-AF807B60AF4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F08EA14A-C38B-A949-90D1-5AE59E92799A}"/>
              </a:ext>
            </a:extLst>
          </p:cNvPr>
          <p:cNvSpPr>
            <a:spLocks noGrp="1"/>
          </p:cNvSpPr>
          <p:nvPr>
            <p:ph type="sldNum" sz="quarter" idx="12"/>
          </p:nvPr>
        </p:nvSpPr>
        <p:spPr/>
        <p:txBody>
          <a:bodyPr/>
          <a:lstStyle/>
          <a:p>
            <a:fld id="{3E0196EE-B91D-C340-8CF8-3E4396ED3B72}" type="slidenum">
              <a:rPr lang="en-TR" smtClean="0"/>
              <a:t>‹#›</a:t>
            </a:fld>
            <a:endParaRPr lang="en-TR"/>
          </a:p>
        </p:txBody>
      </p:sp>
    </p:spTree>
    <p:extLst>
      <p:ext uri="{BB962C8B-B14F-4D97-AF65-F5344CB8AC3E}">
        <p14:creationId xmlns:p14="http://schemas.microsoft.com/office/powerpoint/2010/main" val="2547302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53712-73D0-734D-85E4-BDD9DB98D1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A619519C-F387-2641-BADD-607A6D7472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230E4AB4-4B8D-1348-8B03-87DF9B2C26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F7A53-3D68-0643-8A4C-817159A93C2D}" type="datetimeFigureOut">
              <a:rPr lang="en-TR" smtClean="0"/>
              <a:t>10.05.2023</a:t>
            </a:fld>
            <a:endParaRPr lang="en-TR"/>
          </a:p>
        </p:txBody>
      </p:sp>
      <p:sp>
        <p:nvSpPr>
          <p:cNvPr id="5" name="Footer Placeholder 4">
            <a:extLst>
              <a:ext uri="{FF2B5EF4-FFF2-40B4-BE49-F238E27FC236}">
                <a16:creationId xmlns:a16="http://schemas.microsoft.com/office/drawing/2014/main" id="{CA28E141-7729-0B42-86F3-101AEAE46E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31BBCF06-FFFA-4341-A9D2-DFE7AB16BF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96EE-B91D-C340-8CF8-3E4396ED3B72}" type="slidenum">
              <a:rPr lang="en-TR" smtClean="0"/>
              <a:t>‹#›</a:t>
            </a:fld>
            <a:endParaRPr lang="en-TR"/>
          </a:p>
        </p:txBody>
      </p:sp>
    </p:spTree>
    <p:extLst>
      <p:ext uri="{BB962C8B-B14F-4D97-AF65-F5344CB8AC3E}">
        <p14:creationId xmlns:p14="http://schemas.microsoft.com/office/powerpoint/2010/main" val="1682038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ustomXml" Target="../ink/ink4.xml"/><Relationship Id="rId5" Type="http://schemas.openxmlformats.org/officeDocument/2006/relationships/image" Target="../media/image17.png"/><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customXml" Target="../ink/ink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6368Y-OfU9U?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cbIPVo4XnLI?feature=oembe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pCD-X1fdx1Y?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veB31XmUQm8?feature=oembed"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ncbi.nlm.nih.gov/pmc/articles/PMC5866176/" TargetMode="External"/><Relationship Id="rId2" Type="http://schemas.openxmlformats.org/officeDocument/2006/relationships/hyperlink" Target="https://en.wikipedia.org/wiki/Disorders_of_sex_developmen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ideo" Target="https://www.youtube.com/embed/La1D4cNQ5kQ?feature=oemb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ideo" Target="https://www.youtube.com/embed/5MQdXjRPHmQ?feature=oembe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video" Target="https://www.youtube.com/embed/gG7uCskUOrA?feature=oembed"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customXml" Target="../ink/ink8.xml"/></Relationships>
</file>

<file path=ppt/slides/_rels/slide7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customXml" Target="../ink/ink9.xml"/></Relationships>
</file>

<file path=ppt/slides/_rels/slide72.xml.rels><?xml version="1.0" encoding="UTF-8" standalone="yes"?>
<Relationships xmlns="http://schemas.openxmlformats.org/package/2006/relationships"><Relationship Id="rId3" Type="http://schemas.openxmlformats.org/officeDocument/2006/relationships/hyperlink" Target="prion.mp4"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customXml" Target="../ink/ink10.xml"/><Relationship Id="rId4" Type="http://schemas.openxmlformats.org/officeDocument/2006/relationships/image" Target="../media/image76.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64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5D20F-8DE0-BE4D-AAA9-7A2E642224DE}"/>
              </a:ext>
            </a:extLst>
          </p:cNvPr>
          <p:cNvSpPr>
            <a:spLocks noGrp="1"/>
          </p:cNvSpPr>
          <p:nvPr>
            <p:ph type="ctrTitle"/>
          </p:nvPr>
        </p:nvSpPr>
        <p:spPr>
          <a:xfrm>
            <a:off x="634276" y="803705"/>
            <a:ext cx="4208656" cy="3034857"/>
          </a:xfrm>
        </p:spPr>
        <p:txBody>
          <a:bodyPr anchor="b">
            <a:normAutofit/>
          </a:bodyPr>
          <a:lstStyle/>
          <a:p>
            <a:pPr algn="r"/>
            <a:r>
              <a:rPr lang="en-TR" sz="5400" b="1" dirty="0">
                <a:solidFill>
                  <a:srgbClr val="FFFFFF"/>
                </a:solidFill>
                <a:latin typeface="Cambria" panose="02040503050406030204" pitchFamily="18" charset="0"/>
              </a:rPr>
              <a:t>The </a:t>
            </a:r>
            <a:br>
              <a:rPr lang="en-TR" sz="5400" b="1" dirty="0">
                <a:solidFill>
                  <a:srgbClr val="FFFFFF"/>
                </a:solidFill>
                <a:latin typeface="Cambria" panose="02040503050406030204" pitchFamily="18" charset="0"/>
              </a:rPr>
            </a:br>
            <a:r>
              <a:rPr lang="en-TR" sz="5400" b="1" dirty="0">
                <a:solidFill>
                  <a:srgbClr val="FFFFFF"/>
                </a:solidFill>
                <a:latin typeface="Cambria" panose="02040503050406030204" pitchFamily="18" charset="0"/>
              </a:rPr>
              <a:t>Central Dogma</a:t>
            </a:r>
          </a:p>
        </p:txBody>
      </p:sp>
      <p:cxnSp>
        <p:nvCxnSpPr>
          <p:cNvPr id="64" name="Straight Connector 6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Diagram&#10;&#10;Description automatically generated">
            <a:extLst>
              <a:ext uri="{FF2B5EF4-FFF2-40B4-BE49-F238E27FC236}">
                <a16:creationId xmlns:a16="http://schemas.microsoft.com/office/drawing/2014/main" id="{5E090FAF-C3EC-7544-B535-434C2FF511A3}"/>
              </a:ext>
            </a:extLst>
          </p:cNvPr>
          <p:cNvPicPr>
            <a:picLocks noChangeAspect="1"/>
          </p:cNvPicPr>
          <p:nvPr/>
        </p:nvPicPr>
        <p:blipFill rotWithShape="1">
          <a:blip r:embed="rId2"/>
          <a:stretch/>
        </p:blipFill>
        <p:spPr>
          <a:xfrm>
            <a:off x="6096000" y="1894012"/>
            <a:ext cx="5459470" cy="3070951"/>
          </a:xfrm>
          <a:prstGeom prst="rect">
            <a:avLst/>
          </a:prstGeom>
        </p:spPr>
      </p:pic>
    </p:spTree>
    <p:extLst>
      <p:ext uri="{BB962C8B-B14F-4D97-AF65-F5344CB8AC3E}">
        <p14:creationId xmlns:p14="http://schemas.microsoft.com/office/powerpoint/2010/main" val="203289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descr="0230al">
            <a:extLst>
              <a:ext uri="{FF2B5EF4-FFF2-40B4-BE49-F238E27FC236}">
                <a16:creationId xmlns:a16="http://schemas.microsoft.com/office/drawing/2014/main" id="{1FCA2940-321C-EA45-9852-EDEF00CA6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381000"/>
            <a:ext cx="7519987" cy="5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A86228A-465D-094E-AACD-ABE5F0C75386}"/>
                  </a:ext>
                </a:extLst>
              </p14:cNvPr>
              <p14:cNvContentPartPr/>
              <p14:nvPr/>
            </p14:nvContentPartPr>
            <p14:xfrm>
              <a:off x="1658640" y="3073320"/>
              <a:ext cx="4610880" cy="3239280"/>
            </p14:xfrm>
          </p:contentPart>
        </mc:Choice>
        <mc:Fallback xmlns="">
          <p:pic>
            <p:nvPicPr>
              <p:cNvPr id="2" name="Ink 1">
                <a:extLst>
                  <a:ext uri="{FF2B5EF4-FFF2-40B4-BE49-F238E27FC236}">
                    <a16:creationId xmlns:a16="http://schemas.microsoft.com/office/drawing/2014/main" id="{7A86228A-465D-094E-AACD-ABE5F0C75386}"/>
                  </a:ext>
                </a:extLst>
              </p:cNvPr>
              <p:cNvPicPr/>
              <p:nvPr/>
            </p:nvPicPr>
            <p:blipFill>
              <a:blip r:embed="rId4"/>
              <a:stretch>
                <a:fillRect/>
              </a:stretch>
            </p:blipFill>
            <p:spPr>
              <a:xfrm>
                <a:off x="1649280" y="3063960"/>
                <a:ext cx="4629600" cy="3258000"/>
              </a:xfrm>
              <a:prstGeom prst="rect">
                <a:avLst/>
              </a:prstGeom>
            </p:spPr>
          </p:pic>
        </mc:Fallback>
      </mc:AlternateContent>
    </p:spTree>
    <p:extLst>
      <p:ext uri="{BB962C8B-B14F-4D97-AF65-F5344CB8AC3E}">
        <p14:creationId xmlns:p14="http://schemas.microsoft.com/office/powerpoint/2010/main" val="201089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3" descr="0230bl">
            <a:extLst>
              <a:ext uri="{FF2B5EF4-FFF2-40B4-BE49-F238E27FC236}">
                <a16:creationId xmlns:a16="http://schemas.microsoft.com/office/drawing/2014/main" id="{F73DB8C6-B477-E44E-8BED-3A8E20914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381000"/>
            <a:ext cx="7377112" cy="55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041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Figure 5-02b">
            <a:extLst>
              <a:ext uri="{FF2B5EF4-FFF2-40B4-BE49-F238E27FC236}">
                <a16:creationId xmlns:a16="http://schemas.microsoft.com/office/drawing/2014/main" id="{BD0EC832-6089-984E-8C76-9E7B1139E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9" y="788989"/>
            <a:ext cx="6784975"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Text Box 3">
            <a:extLst>
              <a:ext uri="{FF2B5EF4-FFF2-40B4-BE49-F238E27FC236}">
                <a16:creationId xmlns:a16="http://schemas.microsoft.com/office/drawing/2014/main" id="{F4934CB6-F9A4-0C41-9E32-7606E7DAEA33}"/>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tr-TR" sz="1100"/>
              <a:t>Figure 5-2b </a:t>
            </a:r>
            <a:r>
              <a:rPr lang="en-US" altLang="tr-TR" sz="1100" i="1"/>
              <a:t> Essential Cell Biology </a:t>
            </a:r>
            <a:r>
              <a:rPr lang="en-US" altLang="tr-TR" sz="1100"/>
              <a:t>(© Garland Science 2010)</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03529CF-BC6D-A844-B275-8B2FC2F30B20}"/>
                  </a:ext>
                </a:extLst>
              </p14:cNvPr>
              <p14:cNvContentPartPr/>
              <p14:nvPr/>
            </p14:nvContentPartPr>
            <p14:xfrm>
              <a:off x="1568280" y="1814400"/>
              <a:ext cx="7457040" cy="4392720"/>
            </p14:xfrm>
          </p:contentPart>
        </mc:Choice>
        <mc:Fallback xmlns="">
          <p:pic>
            <p:nvPicPr>
              <p:cNvPr id="2" name="Ink 1">
                <a:extLst>
                  <a:ext uri="{FF2B5EF4-FFF2-40B4-BE49-F238E27FC236}">
                    <a16:creationId xmlns:a16="http://schemas.microsoft.com/office/drawing/2014/main" id="{703529CF-BC6D-A844-B275-8B2FC2F30B20}"/>
                  </a:ext>
                </a:extLst>
              </p:cNvPr>
              <p:cNvPicPr/>
              <p:nvPr/>
            </p:nvPicPr>
            <p:blipFill>
              <a:blip r:embed="rId5"/>
              <a:stretch>
                <a:fillRect/>
              </a:stretch>
            </p:blipFill>
            <p:spPr>
              <a:xfrm>
                <a:off x="1558920" y="1805040"/>
                <a:ext cx="7475760" cy="441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D172808-3267-2B43-8957-4585FA9D7388}"/>
                  </a:ext>
                </a:extLst>
              </p14:cNvPr>
              <p14:cNvContentPartPr/>
              <p14:nvPr/>
            </p14:nvContentPartPr>
            <p14:xfrm>
              <a:off x="7123440" y="2216880"/>
              <a:ext cx="2071800" cy="513720"/>
            </p14:xfrm>
          </p:contentPart>
        </mc:Choice>
        <mc:Fallback xmlns="">
          <p:pic>
            <p:nvPicPr>
              <p:cNvPr id="3" name="Ink 2">
                <a:extLst>
                  <a:ext uri="{FF2B5EF4-FFF2-40B4-BE49-F238E27FC236}">
                    <a16:creationId xmlns:a16="http://schemas.microsoft.com/office/drawing/2014/main" id="{8D172808-3267-2B43-8957-4585FA9D7388}"/>
                  </a:ext>
                </a:extLst>
              </p:cNvPr>
              <p:cNvPicPr/>
              <p:nvPr/>
            </p:nvPicPr>
            <p:blipFill>
              <a:blip r:embed="rId7"/>
              <a:stretch>
                <a:fillRect/>
              </a:stretch>
            </p:blipFill>
            <p:spPr>
              <a:xfrm>
                <a:off x="7114080" y="2207520"/>
                <a:ext cx="2090520" cy="532440"/>
              </a:xfrm>
              <a:prstGeom prst="rect">
                <a:avLst/>
              </a:prstGeom>
            </p:spPr>
          </p:pic>
        </mc:Fallback>
      </mc:AlternateContent>
    </p:spTree>
    <p:extLst>
      <p:ext uri="{BB962C8B-B14F-4D97-AF65-F5344CB8AC3E}">
        <p14:creationId xmlns:p14="http://schemas.microsoft.com/office/powerpoint/2010/main" val="359784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descr="11_14">
            <a:extLst>
              <a:ext uri="{FF2B5EF4-FFF2-40B4-BE49-F238E27FC236}">
                <a16:creationId xmlns:a16="http://schemas.microsoft.com/office/drawing/2014/main" id="{1807DEFE-E78D-2B4A-A67B-DB80D8815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185"/>
          <a:stretch>
            <a:fillRect/>
          </a:stretch>
        </p:blipFill>
        <p:spPr bwMode="auto">
          <a:xfrm>
            <a:off x="2171701" y="415925"/>
            <a:ext cx="7885113"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ext Box 3">
            <a:extLst>
              <a:ext uri="{FF2B5EF4-FFF2-40B4-BE49-F238E27FC236}">
                <a16:creationId xmlns:a16="http://schemas.microsoft.com/office/drawing/2014/main" id="{A019CBDC-9F2D-754C-860A-E5E07DC450F2}"/>
              </a:ext>
            </a:extLst>
          </p:cNvPr>
          <p:cNvSpPr txBox="1">
            <a:spLocks noChangeArrowheads="1"/>
          </p:cNvSpPr>
          <p:nvPr/>
        </p:nvSpPr>
        <p:spPr bwMode="auto">
          <a:xfrm>
            <a:off x="1524000" y="6453189"/>
            <a:ext cx="9144000" cy="280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269" tIns="41134" rIns="82269" bIns="41134">
            <a:spAutoFit/>
          </a:bodyPr>
          <a:lstStyle>
            <a:lvl1pPr defTabSz="822325">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defTabSz="822325">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defTabSz="822325">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defTabSz="822325">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defTabSz="8223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8223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8223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8223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8223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tr-TR" sz="1300"/>
              <a:t>Copyright </a:t>
            </a:r>
            <a:r>
              <a:rPr lang="en-US" altLang="tr-TR" sz="1300">
                <a:cs typeface="Arial" panose="020B0604020202020204" pitchFamily="34" charset="0"/>
              </a:rPr>
              <a:t>© 2006 Pearson Prentice Hall, Inc.</a:t>
            </a:r>
            <a:endParaRPr lang="en-GB" altLang="tr-TR" sz="1300">
              <a:cs typeface="Arial" panose="020B0604020202020204" pitchFamily="34" charset="0"/>
            </a:endParaRPr>
          </a:p>
        </p:txBody>
      </p:sp>
      <p:sp>
        <p:nvSpPr>
          <p:cNvPr id="43011" name="Text Box 4">
            <a:extLst>
              <a:ext uri="{FF2B5EF4-FFF2-40B4-BE49-F238E27FC236}">
                <a16:creationId xmlns:a16="http://schemas.microsoft.com/office/drawing/2014/main" id="{5AA893B6-45DA-1A4E-B689-E0C26423C54E}"/>
              </a:ext>
            </a:extLst>
          </p:cNvPr>
          <p:cNvSpPr txBox="1">
            <a:spLocks noChangeArrowheads="1"/>
          </p:cNvSpPr>
          <p:nvPr/>
        </p:nvSpPr>
        <p:spPr bwMode="auto">
          <a:xfrm>
            <a:off x="2332038" y="352426"/>
            <a:ext cx="41912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tr-TR" altLang="tr-TR" sz="2400" b="1">
                <a:latin typeface="Times" pitchFamily="2" charset="0"/>
              </a:rPr>
              <a:t>DNA is 2m long (2 000 000</a:t>
            </a:r>
            <a:r>
              <a:rPr lang="el-GR" altLang="tr-TR" sz="2400" b="1">
                <a:latin typeface="Times" pitchFamily="2" charset="0"/>
              </a:rPr>
              <a:t>μ</a:t>
            </a:r>
            <a:r>
              <a:rPr lang="tr-TR" altLang="tr-TR" sz="2400" b="1">
                <a:latin typeface="Times" pitchFamily="2" charset="0"/>
              </a:rPr>
              <a:t>m)</a:t>
            </a:r>
          </a:p>
          <a:p>
            <a:pPr>
              <a:spcBef>
                <a:spcPct val="0"/>
              </a:spcBef>
              <a:buClrTx/>
              <a:buSzTx/>
              <a:buFontTx/>
              <a:buNone/>
            </a:pPr>
            <a:r>
              <a:rPr lang="tr-TR" altLang="tr-TR" sz="2400" b="1">
                <a:latin typeface="Times" pitchFamily="2" charset="0"/>
              </a:rPr>
              <a:t>Diameter of nucleus 5-10</a:t>
            </a:r>
            <a:r>
              <a:rPr lang="el-GR" altLang="tr-TR" sz="2400" b="1">
                <a:latin typeface="Times" pitchFamily="2" charset="0"/>
              </a:rPr>
              <a:t>μ</a:t>
            </a:r>
            <a:r>
              <a:rPr lang="tr-TR" altLang="tr-TR" sz="2400" b="1">
                <a:latin typeface="Times" pitchFamily="2" charset="0"/>
              </a:rPr>
              <a:t>m</a:t>
            </a:r>
            <a:endParaRPr lang="el-GR" altLang="tr-TR" sz="2400" b="1">
              <a:latin typeface="Times" pitchFamily="2" charset="0"/>
            </a:endParaRPr>
          </a:p>
        </p:txBody>
      </p:sp>
    </p:spTree>
    <p:extLst>
      <p:ext uri="{BB962C8B-B14F-4D97-AF65-F5344CB8AC3E}">
        <p14:creationId xmlns:p14="http://schemas.microsoft.com/office/powerpoint/2010/main" val="3598385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 Box 3">
            <a:extLst>
              <a:ext uri="{FF2B5EF4-FFF2-40B4-BE49-F238E27FC236}">
                <a16:creationId xmlns:a16="http://schemas.microsoft.com/office/drawing/2014/main" id="{93B2D101-7353-2C43-A841-998D8E4617F9}"/>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tr-TR" sz="1100"/>
              <a:t>Figure 5-13 </a:t>
            </a:r>
            <a:r>
              <a:rPr lang="en-US" altLang="tr-TR" sz="1100" i="1"/>
              <a:t> Essential Cell Biology </a:t>
            </a:r>
            <a:r>
              <a:rPr lang="en-US" altLang="tr-TR" sz="1100"/>
              <a:t>(© Garland Science 2010)</a:t>
            </a:r>
          </a:p>
        </p:txBody>
      </p:sp>
      <p:sp>
        <p:nvSpPr>
          <p:cNvPr id="49154" name="Rectangle 8">
            <a:extLst>
              <a:ext uri="{FF2B5EF4-FFF2-40B4-BE49-F238E27FC236}">
                <a16:creationId xmlns:a16="http://schemas.microsoft.com/office/drawing/2014/main" id="{E8D90579-DB0E-9448-A21D-A834F6A7D004}"/>
              </a:ext>
            </a:extLst>
          </p:cNvPr>
          <p:cNvSpPr>
            <a:spLocks noChangeArrowheads="1"/>
          </p:cNvSpPr>
          <p:nvPr/>
        </p:nvSpPr>
        <p:spPr bwMode="auto">
          <a:xfrm>
            <a:off x="1981200" y="277814"/>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2800" b="1">
                <a:solidFill>
                  <a:schemeClr val="tx2"/>
                </a:solidFill>
                <a:latin typeface="Garamond" panose="02020404030301010803" pitchFamily="18" charset="0"/>
              </a:rPr>
              <a:t>Genes are dispersed throughout the chromosome </a:t>
            </a:r>
          </a:p>
        </p:txBody>
      </p:sp>
      <p:pic>
        <p:nvPicPr>
          <p:cNvPr id="49155" name="Picture 2" descr="Figure 5-09">
            <a:extLst>
              <a:ext uri="{FF2B5EF4-FFF2-40B4-BE49-F238E27FC236}">
                <a16:creationId xmlns:a16="http://schemas.microsoft.com/office/drawing/2014/main" id="{8BB1DC13-CB4A-A440-98F4-A097012E7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104900"/>
            <a:ext cx="8531225"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8748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descr="Figure 7-17">
            <a:extLst>
              <a:ext uri="{FF2B5EF4-FFF2-40B4-BE49-F238E27FC236}">
                <a16:creationId xmlns:a16="http://schemas.microsoft.com/office/drawing/2014/main" id="{F02604A1-82AB-0A4C-B385-C60DB6525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5" y="1785938"/>
            <a:ext cx="6764338"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Text Box 3">
            <a:extLst>
              <a:ext uri="{FF2B5EF4-FFF2-40B4-BE49-F238E27FC236}">
                <a16:creationId xmlns:a16="http://schemas.microsoft.com/office/drawing/2014/main" id="{543D1135-F72F-0643-A3A0-69ED89EFE2B0}"/>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100"/>
              <a:t>Figure 7-17 </a:t>
            </a:r>
            <a:r>
              <a:rPr lang="en-US" altLang="tr-TR" sz="1100" i="1"/>
              <a:t> Essential Cell Biology </a:t>
            </a:r>
            <a:r>
              <a:rPr lang="en-US" altLang="tr-TR" sz="1100"/>
              <a:t>(© Garland Science 2010)</a:t>
            </a:r>
          </a:p>
        </p:txBody>
      </p:sp>
      <p:sp>
        <p:nvSpPr>
          <p:cNvPr id="52227" name="3 Metin kutusu">
            <a:extLst>
              <a:ext uri="{FF2B5EF4-FFF2-40B4-BE49-F238E27FC236}">
                <a16:creationId xmlns:a16="http://schemas.microsoft.com/office/drawing/2014/main" id="{0A36B016-6A89-E744-A1E3-19D2F8C4F74B}"/>
              </a:ext>
            </a:extLst>
          </p:cNvPr>
          <p:cNvSpPr txBox="1">
            <a:spLocks noChangeArrowheads="1"/>
          </p:cNvSpPr>
          <p:nvPr/>
        </p:nvSpPr>
        <p:spPr bwMode="auto">
          <a:xfrm>
            <a:off x="2309813" y="500064"/>
            <a:ext cx="2774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b="1">
                <a:solidFill>
                  <a:schemeClr val="tx2"/>
                </a:solidFill>
              </a:rPr>
              <a:t>The structure of a Gene</a:t>
            </a:r>
          </a:p>
        </p:txBody>
      </p:sp>
      <p:sp>
        <p:nvSpPr>
          <p:cNvPr id="52228" name="4 Metin kutusu">
            <a:extLst>
              <a:ext uri="{FF2B5EF4-FFF2-40B4-BE49-F238E27FC236}">
                <a16:creationId xmlns:a16="http://schemas.microsoft.com/office/drawing/2014/main" id="{94D7F619-9176-964C-B00A-7F738332EA36}"/>
              </a:ext>
            </a:extLst>
          </p:cNvPr>
          <p:cNvSpPr txBox="1">
            <a:spLocks noChangeArrowheads="1"/>
          </p:cNvSpPr>
          <p:nvPr/>
        </p:nvSpPr>
        <p:spPr bwMode="auto">
          <a:xfrm>
            <a:off x="2381250" y="1285875"/>
            <a:ext cx="5557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Gene= Regulatory region (promoter) + coding region</a:t>
            </a:r>
          </a:p>
        </p:txBody>
      </p:sp>
      <p:sp>
        <p:nvSpPr>
          <p:cNvPr id="52229" name="5 Metin kutusu">
            <a:extLst>
              <a:ext uri="{FF2B5EF4-FFF2-40B4-BE49-F238E27FC236}">
                <a16:creationId xmlns:a16="http://schemas.microsoft.com/office/drawing/2014/main" id="{B65B0F45-825F-0D48-A7B8-0AA1DDCD0FE8}"/>
              </a:ext>
            </a:extLst>
          </p:cNvPr>
          <p:cNvSpPr txBox="1">
            <a:spLocks noChangeArrowheads="1"/>
          </p:cNvSpPr>
          <p:nvPr/>
        </p:nvSpPr>
        <p:spPr bwMode="auto">
          <a:xfrm>
            <a:off x="7596189" y="2357439"/>
            <a:ext cx="2287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Noninterrupted gene</a:t>
            </a:r>
          </a:p>
        </p:txBody>
      </p:sp>
      <p:sp>
        <p:nvSpPr>
          <p:cNvPr id="52230" name="6 Metin kutusu">
            <a:extLst>
              <a:ext uri="{FF2B5EF4-FFF2-40B4-BE49-F238E27FC236}">
                <a16:creationId xmlns:a16="http://schemas.microsoft.com/office/drawing/2014/main" id="{4E492326-8BF8-464D-ADED-6B3369654C37}"/>
              </a:ext>
            </a:extLst>
          </p:cNvPr>
          <p:cNvSpPr txBox="1">
            <a:spLocks noChangeArrowheads="1"/>
          </p:cNvSpPr>
          <p:nvPr/>
        </p:nvSpPr>
        <p:spPr bwMode="auto">
          <a:xfrm>
            <a:off x="7881938" y="3429000"/>
            <a:ext cx="187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Interrupted gene</a:t>
            </a:r>
          </a:p>
        </p:txBody>
      </p:sp>
      <p:cxnSp>
        <p:nvCxnSpPr>
          <p:cNvPr id="9" name="8 Düz Ok Bağlayıcısı">
            <a:extLst>
              <a:ext uri="{FF2B5EF4-FFF2-40B4-BE49-F238E27FC236}">
                <a16:creationId xmlns:a16="http://schemas.microsoft.com/office/drawing/2014/main" id="{F141DC73-74F5-954B-86A4-8DA58B0C27BD}"/>
              </a:ext>
            </a:extLst>
          </p:cNvPr>
          <p:cNvCxnSpPr/>
          <p:nvPr/>
        </p:nvCxnSpPr>
        <p:spPr>
          <a:xfrm rot="16200000" flipH="1">
            <a:off x="2524126" y="3143251"/>
            <a:ext cx="928687" cy="500062"/>
          </a:xfrm>
          <a:prstGeom prst="straightConnector1">
            <a:avLst/>
          </a:prstGeom>
          <a:ln w="349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D7FD22A-3536-3D44-A2BD-53E610674598}"/>
                  </a:ext>
                </a:extLst>
              </p14:cNvPr>
              <p14:cNvContentPartPr/>
              <p14:nvPr/>
            </p14:nvContentPartPr>
            <p14:xfrm>
              <a:off x="1875360" y="4626000"/>
              <a:ext cx="8431200" cy="1837080"/>
            </p14:xfrm>
          </p:contentPart>
        </mc:Choice>
        <mc:Fallback xmlns="">
          <p:pic>
            <p:nvPicPr>
              <p:cNvPr id="2" name="Ink 1">
                <a:extLst>
                  <a:ext uri="{FF2B5EF4-FFF2-40B4-BE49-F238E27FC236}">
                    <a16:creationId xmlns:a16="http://schemas.microsoft.com/office/drawing/2014/main" id="{DD7FD22A-3536-3D44-A2BD-53E610674598}"/>
                  </a:ext>
                </a:extLst>
              </p:cNvPr>
              <p:cNvPicPr/>
              <p:nvPr/>
            </p:nvPicPr>
            <p:blipFill>
              <a:blip r:embed="rId5"/>
              <a:stretch>
                <a:fillRect/>
              </a:stretch>
            </p:blipFill>
            <p:spPr>
              <a:xfrm>
                <a:off x="1866000" y="4616640"/>
                <a:ext cx="8449920" cy="1855800"/>
              </a:xfrm>
              <a:prstGeom prst="rect">
                <a:avLst/>
              </a:prstGeom>
            </p:spPr>
          </p:pic>
        </mc:Fallback>
      </mc:AlternateContent>
    </p:spTree>
    <p:extLst>
      <p:ext uri="{BB962C8B-B14F-4D97-AF65-F5344CB8AC3E}">
        <p14:creationId xmlns:p14="http://schemas.microsoft.com/office/powerpoint/2010/main" val="4036726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CDD086-914A-2648-9179-64FE727D5452}"/>
              </a:ext>
            </a:extLst>
          </p:cNvPr>
          <p:cNvSpPr txBox="1"/>
          <p:nvPr/>
        </p:nvSpPr>
        <p:spPr>
          <a:xfrm>
            <a:off x="1919537" y="2060848"/>
            <a:ext cx="7400167" cy="369332"/>
          </a:xfrm>
          <a:prstGeom prst="rect">
            <a:avLst/>
          </a:prstGeom>
          <a:noFill/>
        </p:spPr>
        <p:txBody>
          <a:bodyPr wrap="none">
            <a:spAutoFit/>
          </a:bodyPr>
          <a:lstStyle/>
          <a:p>
            <a:pPr>
              <a:defRPr/>
            </a:pPr>
            <a:r>
              <a:rPr lang="en-TR" dirty="0"/>
              <a:t>abdshg</a:t>
            </a:r>
            <a:r>
              <a:rPr lang="en-TR" dirty="0">
                <a:highlight>
                  <a:srgbClr val="FFFF00"/>
                </a:highlight>
              </a:rPr>
              <a:t>THIS</a:t>
            </a:r>
            <a:r>
              <a:rPr lang="en-TR" dirty="0"/>
              <a:t>xyelokmnb</a:t>
            </a:r>
            <a:r>
              <a:rPr lang="en-TR" dirty="0">
                <a:highlight>
                  <a:srgbClr val="FFFF00"/>
                </a:highlight>
              </a:rPr>
              <a:t>IS</a:t>
            </a:r>
            <a:r>
              <a:rPr lang="en-TR" dirty="0"/>
              <a:t>nnnbawpls</a:t>
            </a:r>
            <a:r>
              <a:rPr lang="en-TR" dirty="0">
                <a:highlight>
                  <a:srgbClr val="FFFF00"/>
                </a:highlight>
              </a:rPr>
              <a:t>BIOLOGY</a:t>
            </a:r>
            <a:r>
              <a:rPr lang="en-TR" dirty="0"/>
              <a:t>vvbxzpuytr</a:t>
            </a:r>
            <a:r>
              <a:rPr lang="en-TR" dirty="0">
                <a:highlight>
                  <a:srgbClr val="FFFF00"/>
                </a:highlight>
              </a:rPr>
              <a:t>COURSE</a:t>
            </a:r>
            <a:r>
              <a:rPr lang="en-TR" dirty="0"/>
              <a:t>aaassssbbbbb</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CBB84AE-6CAC-CA42-8535-A93ACAFA5609}"/>
                  </a:ext>
                </a:extLst>
              </p14:cNvPr>
              <p14:cNvContentPartPr/>
              <p14:nvPr/>
            </p14:nvContentPartPr>
            <p14:xfrm>
              <a:off x="1922160" y="763920"/>
              <a:ext cx="8256960" cy="2361600"/>
            </p14:xfrm>
          </p:contentPart>
        </mc:Choice>
        <mc:Fallback xmlns="">
          <p:pic>
            <p:nvPicPr>
              <p:cNvPr id="3" name="Ink 2">
                <a:extLst>
                  <a:ext uri="{FF2B5EF4-FFF2-40B4-BE49-F238E27FC236}">
                    <a16:creationId xmlns:a16="http://schemas.microsoft.com/office/drawing/2014/main" id="{ACBB84AE-6CAC-CA42-8535-A93ACAFA5609}"/>
                  </a:ext>
                </a:extLst>
              </p:cNvPr>
              <p:cNvPicPr/>
              <p:nvPr/>
            </p:nvPicPr>
            <p:blipFill>
              <a:blip r:embed="rId3"/>
              <a:stretch>
                <a:fillRect/>
              </a:stretch>
            </p:blipFill>
            <p:spPr>
              <a:xfrm>
                <a:off x="1912800" y="754560"/>
                <a:ext cx="8275680" cy="2380320"/>
              </a:xfrm>
              <a:prstGeom prst="rect">
                <a:avLst/>
              </a:prstGeom>
            </p:spPr>
          </p:pic>
        </mc:Fallback>
      </mc:AlternateContent>
      <p:sp>
        <p:nvSpPr>
          <p:cNvPr id="51203" name="TextBox 3">
            <a:extLst>
              <a:ext uri="{FF2B5EF4-FFF2-40B4-BE49-F238E27FC236}">
                <a16:creationId xmlns:a16="http://schemas.microsoft.com/office/drawing/2014/main" id="{5AC9B64E-FE6D-BC4B-BFE8-B9555A27B302}"/>
              </a:ext>
            </a:extLst>
          </p:cNvPr>
          <p:cNvSpPr txBox="1">
            <a:spLocks noChangeArrowheads="1"/>
          </p:cNvSpPr>
          <p:nvPr/>
        </p:nvSpPr>
        <p:spPr bwMode="auto">
          <a:xfrm>
            <a:off x="2063750" y="4581525"/>
            <a:ext cx="48656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TR" altLang="en-TR"/>
              <a:t>xxxxxabdshgTHISISBIOLOGYCOURSExxxxx</a:t>
            </a:r>
          </a:p>
        </p:txBody>
      </p:sp>
    </p:spTree>
    <p:extLst>
      <p:ext uri="{BB962C8B-B14F-4D97-AF65-F5344CB8AC3E}">
        <p14:creationId xmlns:p14="http://schemas.microsoft.com/office/powerpoint/2010/main" val="2905197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46D387-E87B-7647-B171-1080D25DA846}"/>
              </a:ext>
            </a:extLst>
          </p:cNvPr>
          <p:cNvSpPr>
            <a:spLocks noGrp="1"/>
          </p:cNvSpPr>
          <p:nvPr>
            <p:ph type="title"/>
          </p:nvPr>
        </p:nvSpPr>
        <p:spPr>
          <a:xfrm>
            <a:off x="1024129" y="585216"/>
            <a:ext cx="5062511" cy="1499616"/>
          </a:xfrm>
        </p:spPr>
        <p:txBody>
          <a:bodyPr>
            <a:normAutofit/>
          </a:bodyPr>
          <a:lstStyle/>
          <a:p>
            <a:r>
              <a:rPr lang="en-US" b="1" i="0" u="none" strike="noStrike" dirty="0">
                <a:solidFill>
                  <a:srgbClr val="FFFFFF"/>
                </a:solidFill>
                <a:effectLst/>
                <a:latin typeface="Open Sans" panose="020B0606030504020204" pitchFamily="34" charset="0"/>
              </a:rPr>
              <a:t>Structure of DNA</a:t>
            </a:r>
            <a:endParaRPr lang="en-TR" dirty="0">
              <a:solidFill>
                <a:srgbClr val="FFFFFF"/>
              </a:solidFill>
            </a:endParaRPr>
          </a:p>
        </p:txBody>
      </p:sp>
      <p:cxnSp>
        <p:nvCxnSpPr>
          <p:cNvPr id="12" name="Straight Connector 11">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D551A0-D253-774B-B15C-281329BB4905}"/>
              </a:ext>
            </a:extLst>
          </p:cNvPr>
          <p:cNvSpPr>
            <a:spLocks noGrp="1"/>
          </p:cNvSpPr>
          <p:nvPr>
            <p:ph idx="1"/>
          </p:nvPr>
        </p:nvSpPr>
        <p:spPr>
          <a:xfrm>
            <a:off x="572842" y="2333402"/>
            <a:ext cx="6145928" cy="3931920"/>
          </a:xfrm>
        </p:spPr>
        <p:txBody>
          <a:bodyPr>
            <a:normAutofit/>
          </a:bodyPr>
          <a:lstStyle/>
          <a:p>
            <a:r>
              <a:rPr lang="en-US" sz="1800" b="0" i="0" u="none" strike="noStrike" dirty="0">
                <a:solidFill>
                  <a:srgbClr val="FFFFFF"/>
                </a:solidFill>
                <a:effectLst/>
                <a:latin typeface="Cambria" panose="02040503050406030204" pitchFamily="18" charset="0"/>
              </a:rPr>
              <a:t>DNA (deoxyribonucleic acid) is the cell’s genetic material</a:t>
            </a:r>
            <a:endParaRPr lang="en-US" sz="1800" dirty="0">
              <a:solidFill>
                <a:srgbClr val="FFFFFF"/>
              </a:solidFill>
              <a:latin typeface="Cambria" panose="02040503050406030204" pitchFamily="18" charset="0"/>
            </a:endParaRPr>
          </a:p>
          <a:p>
            <a:r>
              <a:rPr lang="en-US" sz="1800" b="0" i="0" u="none" strike="noStrike" dirty="0">
                <a:solidFill>
                  <a:srgbClr val="FFFFFF"/>
                </a:solidFill>
                <a:effectLst/>
                <a:latin typeface="Cambria" panose="02040503050406030204" pitchFamily="18" charset="0"/>
              </a:rPr>
              <a:t>DNAs are coiled up into structures called </a:t>
            </a:r>
            <a:r>
              <a:rPr lang="en-US" sz="1800" b="1" i="0" u="none" strike="noStrike" dirty="0">
                <a:solidFill>
                  <a:srgbClr val="FFFFFF"/>
                </a:solidFill>
                <a:effectLst/>
                <a:latin typeface="Cambria" panose="02040503050406030204" pitchFamily="18" charset="0"/>
              </a:rPr>
              <a:t>chromosomes</a:t>
            </a:r>
            <a:r>
              <a:rPr lang="en-US" sz="1800" b="0" i="0" u="none" strike="noStrike" dirty="0">
                <a:solidFill>
                  <a:srgbClr val="FFFFFF"/>
                </a:solidFill>
                <a:effectLst/>
                <a:latin typeface="Cambria" panose="02040503050406030204" pitchFamily="18" charset="0"/>
              </a:rPr>
              <a:t>.</a:t>
            </a:r>
          </a:p>
          <a:p>
            <a:r>
              <a:rPr lang="en-US" sz="1800" b="0" i="0" u="none" strike="noStrike" dirty="0">
                <a:solidFill>
                  <a:srgbClr val="FFFFFF"/>
                </a:solidFill>
                <a:effectLst/>
                <a:latin typeface="Cambria" panose="02040503050406030204" pitchFamily="18" charset="0"/>
              </a:rPr>
              <a:t>Your chromosomes are located </a:t>
            </a:r>
            <a:r>
              <a:rPr lang="en-US" sz="1800" dirty="0">
                <a:solidFill>
                  <a:srgbClr val="FFFFFF"/>
                </a:solidFill>
                <a:latin typeface="Cambria" panose="02040503050406030204" pitchFamily="18" charset="0"/>
              </a:rPr>
              <a:t>w</a:t>
            </a:r>
            <a:r>
              <a:rPr lang="en-US" sz="1800" b="0" i="0" u="none" strike="noStrike" dirty="0">
                <a:solidFill>
                  <a:srgbClr val="FFFFFF"/>
                </a:solidFill>
                <a:effectLst/>
                <a:latin typeface="Cambria" panose="02040503050406030204" pitchFamily="18" charset="0"/>
              </a:rPr>
              <a:t>ithin the cell nucleus (chr1-22,X,Y) and mitochondria (mitochondrial chromosome).</a:t>
            </a:r>
          </a:p>
          <a:p>
            <a:r>
              <a:rPr lang="en-US" sz="1800" b="0" i="0" u="none" strike="noStrike" dirty="0">
                <a:solidFill>
                  <a:srgbClr val="FFFFFF"/>
                </a:solidFill>
                <a:effectLst/>
                <a:latin typeface="Cambria" panose="02040503050406030204" pitchFamily="18" charset="0"/>
              </a:rPr>
              <a:t>Except for certain cells (for example, sperm and egg cells and red blood cells), the cell nucleus contains 23 pairs of chromosomes. </a:t>
            </a:r>
          </a:p>
          <a:p>
            <a:r>
              <a:rPr lang="en-US" sz="1800" b="0" i="0" u="none" strike="noStrike" dirty="0">
                <a:solidFill>
                  <a:srgbClr val="FFFFFF"/>
                </a:solidFill>
                <a:effectLst/>
                <a:latin typeface="Cambria" panose="02040503050406030204" pitchFamily="18" charset="0"/>
              </a:rPr>
              <a:t>A chromosome contains many genes. A gene is a segment of DNA that provides the code to construct a protein.</a:t>
            </a:r>
            <a:endParaRPr lang="en-TR" sz="1800" dirty="0">
              <a:solidFill>
                <a:srgbClr val="FFFFFF"/>
              </a:solidFill>
              <a:latin typeface="Cambria" panose="02040503050406030204" pitchFamily="18" charset="0"/>
            </a:endParaRPr>
          </a:p>
        </p:txBody>
      </p:sp>
      <p:pic>
        <p:nvPicPr>
          <p:cNvPr id="7" name="Picture 1" descr="bp11p5.jpg">
            <a:extLst>
              <a:ext uri="{FF2B5EF4-FFF2-40B4-BE49-F238E27FC236}">
                <a16:creationId xmlns:a16="http://schemas.microsoft.com/office/drawing/2014/main" id="{413F374A-EF6A-0D4E-9EC9-99EDE79EB3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8799" y="2587108"/>
            <a:ext cx="5283201" cy="377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D8CA40-DC3C-F541-974A-E3109FF07AAA}"/>
                  </a:ext>
                </a:extLst>
              </p14:cNvPr>
              <p14:cNvContentPartPr/>
              <p14:nvPr/>
            </p14:nvContentPartPr>
            <p14:xfrm>
              <a:off x="8289139" y="585216"/>
              <a:ext cx="2522520" cy="1127880"/>
            </p14:xfrm>
          </p:contentPart>
        </mc:Choice>
        <mc:Fallback xmlns="">
          <p:pic>
            <p:nvPicPr>
              <p:cNvPr id="8" name="Ink 7">
                <a:extLst>
                  <a:ext uri="{FF2B5EF4-FFF2-40B4-BE49-F238E27FC236}">
                    <a16:creationId xmlns:a16="http://schemas.microsoft.com/office/drawing/2014/main" id="{E8D8CA40-DC3C-F541-974A-E3109FF07AAA}"/>
                  </a:ext>
                </a:extLst>
              </p:cNvPr>
              <p:cNvPicPr/>
              <p:nvPr/>
            </p:nvPicPr>
            <p:blipFill>
              <a:blip r:embed="rId4"/>
              <a:stretch>
                <a:fillRect/>
              </a:stretch>
            </p:blipFill>
            <p:spPr>
              <a:xfrm>
                <a:off x="8279779" y="575856"/>
                <a:ext cx="2541240" cy="1146600"/>
              </a:xfrm>
              <a:prstGeom prst="rect">
                <a:avLst/>
              </a:prstGeom>
            </p:spPr>
          </p:pic>
        </mc:Fallback>
      </mc:AlternateContent>
    </p:spTree>
    <p:extLst>
      <p:ext uri="{BB962C8B-B14F-4D97-AF65-F5344CB8AC3E}">
        <p14:creationId xmlns:p14="http://schemas.microsoft.com/office/powerpoint/2010/main" val="71328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6D387-E87B-7647-B171-1080D25DA846}"/>
              </a:ext>
            </a:extLst>
          </p:cNvPr>
          <p:cNvSpPr>
            <a:spLocks noGrp="1"/>
          </p:cNvSpPr>
          <p:nvPr>
            <p:ph type="title"/>
          </p:nvPr>
        </p:nvSpPr>
        <p:spPr>
          <a:xfrm>
            <a:off x="1024129" y="585216"/>
            <a:ext cx="5062511" cy="1499616"/>
          </a:xfrm>
        </p:spPr>
        <p:txBody>
          <a:bodyPr>
            <a:normAutofit/>
          </a:bodyPr>
          <a:lstStyle/>
          <a:p>
            <a:r>
              <a:rPr lang="en-US" b="1" i="0" u="none" strike="noStrike" dirty="0">
                <a:solidFill>
                  <a:srgbClr val="FFFFFF"/>
                </a:solidFill>
                <a:effectLst/>
                <a:latin typeface="Open Sans" panose="020B0606030504020204" pitchFamily="34" charset="0"/>
              </a:rPr>
              <a:t>Structure of DNA</a:t>
            </a:r>
            <a:endParaRPr lang="en-TR" dirty="0">
              <a:solidFill>
                <a:srgbClr val="FFFFFF"/>
              </a:solidFill>
            </a:endParaRPr>
          </a:p>
        </p:txBody>
      </p:sp>
      <p:cxnSp>
        <p:nvCxnSpPr>
          <p:cNvPr id="12" name="Straight Connector 11">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D551A0-D253-774B-B15C-281329BB4905}"/>
              </a:ext>
            </a:extLst>
          </p:cNvPr>
          <p:cNvSpPr>
            <a:spLocks noGrp="1"/>
          </p:cNvSpPr>
          <p:nvPr>
            <p:ph idx="1"/>
          </p:nvPr>
        </p:nvSpPr>
        <p:spPr>
          <a:xfrm>
            <a:off x="572842" y="2333402"/>
            <a:ext cx="6145928" cy="3931920"/>
          </a:xfrm>
        </p:spPr>
        <p:txBody>
          <a:bodyPr>
            <a:normAutofit/>
          </a:bodyPr>
          <a:lstStyle/>
          <a:p>
            <a:r>
              <a:rPr lang="en-US" sz="1800" b="0" i="0" u="none" strike="noStrike" dirty="0">
                <a:solidFill>
                  <a:srgbClr val="FFFFFF"/>
                </a:solidFill>
                <a:effectLst/>
                <a:latin typeface="Cambria" panose="02040503050406030204" pitchFamily="18" charset="0"/>
              </a:rPr>
              <a:t>DNA (deoxyribonucleic acid) is the cell’s genetic material</a:t>
            </a:r>
            <a:endParaRPr lang="en-US" sz="1800" dirty="0">
              <a:solidFill>
                <a:srgbClr val="FFFFFF"/>
              </a:solidFill>
              <a:latin typeface="Cambria" panose="02040503050406030204" pitchFamily="18" charset="0"/>
            </a:endParaRPr>
          </a:p>
          <a:p>
            <a:r>
              <a:rPr lang="en-US" sz="1800" b="0" i="0" u="none" strike="noStrike" dirty="0">
                <a:solidFill>
                  <a:srgbClr val="FFFFFF"/>
                </a:solidFill>
                <a:effectLst/>
                <a:latin typeface="Cambria" panose="02040503050406030204" pitchFamily="18" charset="0"/>
              </a:rPr>
              <a:t>DNAs are coiled up into structures called </a:t>
            </a:r>
            <a:r>
              <a:rPr lang="en-US" sz="1800" b="1" i="0" u="none" strike="noStrike" dirty="0">
                <a:solidFill>
                  <a:srgbClr val="FFFFFF"/>
                </a:solidFill>
                <a:effectLst/>
                <a:latin typeface="Cambria" panose="02040503050406030204" pitchFamily="18" charset="0"/>
              </a:rPr>
              <a:t>chromosomes</a:t>
            </a:r>
            <a:r>
              <a:rPr lang="en-US" sz="1800" b="0" i="0" u="none" strike="noStrike" dirty="0">
                <a:solidFill>
                  <a:srgbClr val="FFFFFF"/>
                </a:solidFill>
                <a:effectLst/>
                <a:latin typeface="Cambria" panose="02040503050406030204" pitchFamily="18" charset="0"/>
              </a:rPr>
              <a:t>.</a:t>
            </a:r>
          </a:p>
          <a:p>
            <a:r>
              <a:rPr lang="en-US" sz="1800" b="0" i="0" u="none" strike="noStrike" dirty="0">
                <a:solidFill>
                  <a:srgbClr val="FFFFFF"/>
                </a:solidFill>
                <a:effectLst/>
                <a:latin typeface="Cambria" panose="02040503050406030204" pitchFamily="18" charset="0"/>
              </a:rPr>
              <a:t>Your chromosomes are located </a:t>
            </a:r>
            <a:r>
              <a:rPr lang="en-US" sz="1800" dirty="0">
                <a:solidFill>
                  <a:srgbClr val="FFFFFF"/>
                </a:solidFill>
                <a:latin typeface="Cambria" panose="02040503050406030204" pitchFamily="18" charset="0"/>
              </a:rPr>
              <a:t>w</a:t>
            </a:r>
            <a:r>
              <a:rPr lang="en-US" sz="1800" b="0" i="0" u="none" strike="noStrike" dirty="0">
                <a:solidFill>
                  <a:srgbClr val="FFFFFF"/>
                </a:solidFill>
                <a:effectLst/>
                <a:latin typeface="Cambria" panose="02040503050406030204" pitchFamily="18" charset="0"/>
              </a:rPr>
              <a:t>ithin the cell nucleus (chr1-22,X,Y) and mitochondria (mitochondrial chromosome).</a:t>
            </a:r>
          </a:p>
          <a:p>
            <a:r>
              <a:rPr lang="en-US" sz="1800" b="0" i="0" u="none" strike="noStrike" dirty="0">
                <a:solidFill>
                  <a:srgbClr val="FFFFFF"/>
                </a:solidFill>
                <a:effectLst/>
                <a:latin typeface="Cambria" panose="02040503050406030204" pitchFamily="18" charset="0"/>
              </a:rPr>
              <a:t>Except for certain cells (for example, sperm and egg cells and red blood cells), the cell nucleus contains 23 pairs of chromosomes. </a:t>
            </a:r>
          </a:p>
          <a:p>
            <a:r>
              <a:rPr lang="en-US" sz="1800" b="0" i="0" u="none" strike="noStrike" dirty="0">
                <a:solidFill>
                  <a:srgbClr val="FFFFFF"/>
                </a:solidFill>
                <a:effectLst/>
                <a:latin typeface="Cambria" panose="02040503050406030204" pitchFamily="18" charset="0"/>
              </a:rPr>
              <a:t>A chromosome contains many genes. A gene is a segment of DNA that provides the code to construct a protein.</a:t>
            </a:r>
            <a:endParaRPr lang="en-TR" sz="1800" dirty="0">
              <a:solidFill>
                <a:srgbClr val="FFFFFF"/>
              </a:solidFill>
              <a:latin typeface="Cambria" panose="02040503050406030204" pitchFamily="18" charset="0"/>
            </a:endParaRPr>
          </a:p>
        </p:txBody>
      </p:sp>
      <p:pic>
        <p:nvPicPr>
          <p:cNvPr id="5" name="Picture 4" descr="Diagram&#10;&#10;Description automatically generated">
            <a:extLst>
              <a:ext uri="{FF2B5EF4-FFF2-40B4-BE49-F238E27FC236}">
                <a16:creationId xmlns:a16="http://schemas.microsoft.com/office/drawing/2014/main" id="{59AAB20A-3455-4746-B8D4-E5AE291C6B64}"/>
              </a:ext>
            </a:extLst>
          </p:cNvPr>
          <p:cNvPicPr>
            <a:picLocks noChangeAspect="1"/>
          </p:cNvPicPr>
          <p:nvPr/>
        </p:nvPicPr>
        <p:blipFill>
          <a:blip r:embed="rId2"/>
          <a:stretch>
            <a:fillRect/>
          </a:stretch>
        </p:blipFill>
        <p:spPr>
          <a:xfrm>
            <a:off x="6980724" y="1104520"/>
            <a:ext cx="5066133" cy="4831823"/>
          </a:xfrm>
          <a:prstGeom prst="rect">
            <a:avLst/>
          </a:prstGeom>
        </p:spPr>
      </p:pic>
    </p:spTree>
    <p:extLst>
      <p:ext uri="{BB962C8B-B14F-4D97-AF65-F5344CB8AC3E}">
        <p14:creationId xmlns:p14="http://schemas.microsoft.com/office/powerpoint/2010/main" val="121172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78436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1AEAEBB-FDE1-4B49-9B93-EC4959E9F4BF}"/>
              </a:ext>
            </a:extLst>
          </p:cNvPr>
          <p:cNvSpPr>
            <a:spLocks noGrp="1"/>
          </p:cNvSpPr>
          <p:nvPr>
            <p:ph type="title"/>
          </p:nvPr>
        </p:nvSpPr>
        <p:spPr>
          <a:xfrm>
            <a:off x="777240" y="694944"/>
            <a:ext cx="6610388" cy="1042416"/>
          </a:xfrm>
        </p:spPr>
        <p:txBody>
          <a:bodyPr>
            <a:normAutofit/>
          </a:bodyPr>
          <a:lstStyle/>
          <a:p>
            <a:r>
              <a:rPr lang="en-US" sz="3000" dirty="0">
                <a:solidFill>
                  <a:srgbClr val="FFFFFF"/>
                </a:solidFill>
                <a:latin typeface="Cambria" panose="02040503050406030204" pitchFamily="18" charset="0"/>
              </a:rPr>
              <a:t>Chromosomes</a:t>
            </a:r>
            <a:endParaRPr lang="en-TR" sz="3000" dirty="0">
              <a:solidFill>
                <a:srgbClr val="FFFFFF"/>
              </a:solidFill>
              <a:latin typeface="Cambria" panose="02040503050406030204" pitchFamily="18" charset="0"/>
            </a:endParaRPr>
          </a:p>
        </p:txBody>
      </p:sp>
      <p:sp>
        <p:nvSpPr>
          <p:cNvPr id="11" name="Rectangle 10">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EFF44B">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EFF44B">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1" descr="chromatinstructurefigure1.jpg">
            <a:extLst>
              <a:ext uri="{FF2B5EF4-FFF2-40B4-BE49-F238E27FC236}">
                <a16:creationId xmlns:a16="http://schemas.microsoft.com/office/drawing/2014/main" id="{0B6A9215-99B1-7B4C-A56D-3D26A5B9D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70142" y="2616361"/>
            <a:ext cx="6795370" cy="32957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A46BC9-3936-9847-94FD-8706A41EB307}"/>
              </a:ext>
            </a:extLst>
          </p:cNvPr>
          <p:cNvSpPr>
            <a:spLocks noGrp="1"/>
          </p:cNvSpPr>
          <p:nvPr>
            <p:ph idx="1"/>
          </p:nvPr>
        </p:nvSpPr>
        <p:spPr>
          <a:xfrm>
            <a:off x="8109311" y="2393792"/>
            <a:ext cx="3360212" cy="3740893"/>
          </a:xfrm>
        </p:spPr>
        <p:txBody>
          <a:bodyPr anchor="ctr">
            <a:normAutofit lnSpcReduction="10000"/>
          </a:bodyPr>
          <a:lstStyle/>
          <a:p>
            <a:r>
              <a:rPr lang="en-US" sz="1800" b="0" i="0" u="none" strike="noStrike" dirty="0">
                <a:effectLst/>
                <a:latin typeface="Cambria" panose="02040503050406030204" pitchFamily="18" charset="0"/>
              </a:rPr>
              <a:t>Chromosomes (chromatin form) are not visible in the cell’s nucleus—not even under a microscope—when the cell is not dividing. However, the chromosomes (mitotic chromosome form) becomes more tightly packed during cell division and is then visible under a microscope. Most of what researchers know about chromosomes was learned by observing mitotic chromosomes during cell division.</a:t>
            </a:r>
            <a:endParaRPr lang="en-TR" sz="1800" dirty="0">
              <a:latin typeface="Cambria" panose="02040503050406030204" pitchFamily="18" charset="0"/>
            </a:endParaRPr>
          </a:p>
        </p:txBody>
      </p:sp>
    </p:spTree>
    <p:extLst>
      <p:ext uri="{BB962C8B-B14F-4D97-AF65-F5344CB8AC3E}">
        <p14:creationId xmlns:p14="http://schemas.microsoft.com/office/powerpoint/2010/main" val="2936075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1650E-890E-0540-83F8-6605D0E1DB4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a:solidFill>
                  <a:schemeClr val="bg1"/>
                </a:solidFill>
                <a:effectLst/>
                <a:latin typeface="+mj-lt"/>
                <a:ea typeface="+mj-ea"/>
                <a:cs typeface="+mj-cs"/>
              </a:rPr>
              <a:t>What Is DNA?</a:t>
            </a:r>
            <a:endParaRPr lang="en-US" sz="3200" kern="1200">
              <a:solidFill>
                <a:schemeClr val="bg1"/>
              </a:solidFill>
              <a:latin typeface="+mj-lt"/>
              <a:ea typeface="+mj-ea"/>
              <a:cs typeface="+mj-cs"/>
            </a:endParaRPr>
          </a:p>
        </p:txBody>
      </p:sp>
      <p:pic>
        <p:nvPicPr>
          <p:cNvPr id="4" name="Online Media 3" descr="What Is DNA? | The Dr. Binocs Show - Best Learning Videos For Kids | Peekaboo Kidz">
            <a:hlinkClick r:id="" action="ppaction://media"/>
            <a:extLst>
              <a:ext uri="{FF2B5EF4-FFF2-40B4-BE49-F238E27FC236}">
                <a16:creationId xmlns:a16="http://schemas.microsoft.com/office/drawing/2014/main" id="{6B618422-4E10-5442-938F-9B1E7C82C67E}"/>
              </a:ext>
            </a:extLst>
          </p:cNvPr>
          <p:cNvPicPr>
            <a:picLocks noGrp="1" noRot="1" noChangeAspect="1"/>
          </p:cNvPicPr>
          <p:nvPr>
            <p:ph idx="1"/>
            <a:videoFile r:link="rId1"/>
          </p:nvPr>
        </p:nvPicPr>
        <p:blipFill>
          <a:blip r:embed="rId3"/>
          <a:stretch>
            <a:fillRect/>
          </a:stretch>
        </p:blipFill>
        <p:spPr>
          <a:xfrm>
            <a:off x="1698171" y="1387553"/>
            <a:ext cx="9682206" cy="5470447"/>
          </a:xfrm>
          <a:prstGeom prst="rect">
            <a:avLst/>
          </a:prstGeom>
        </p:spPr>
      </p:pic>
    </p:spTree>
    <p:extLst>
      <p:ext uri="{BB962C8B-B14F-4D97-AF65-F5344CB8AC3E}">
        <p14:creationId xmlns:p14="http://schemas.microsoft.com/office/powerpoint/2010/main" val="321361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05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8A0E58-1072-E048-8F28-905A6E88FC00}"/>
              </a:ext>
            </a:extLst>
          </p:cNvPr>
          <p:cNvSpPr>
            <a:spLocks noGrp="1"/>
          </p:cNvSpPr>
          <p:nvPr>
            <p:ph type="title"/>
          </p:nvPr>
        </p:nvSpPr>
        <p:spPr>
          <a:xfrm>
            <a:off x="275776" y="1487272"/>
            <a:ext cx="3164114" cy="2871718"/>
          </a:xfrm>
          <a:prstGeom prst="ellipse">
            <a:avLst/>
          </a:prstGeom>
          <a:solidFill>
            <a:srgbClr val="262626"/>
          </a:solidFill>
          <a:ln w="174625" cmpd="thinThick">
            <a:solidFill>
              <a:srgbClr val="262626"/>
            </a:solidFill>
          </a:ln>
        </p:spPr>
        <p:txBody>
          <a:bodyPr>
            <a:normAutofit/>
          </a:bodyPr>
          <a:lstStyle/>
          <a:p>
            <a:pPr algn="ctr"/>
            <a:r>
              <a:rPr lang="en-TR" sz="2600" dirty="0">
                <a:solidFill>
                  <a:srgbClr val="FFFFFF"/>
                </a:solidFill>
              </a:rPr>
              <a:t>Chromosomes</a:t>
            </a:r>
            <a:br>
              <a:rPr lang="en-TR" sz="2600" dirty="0">
                <a:solidFill>
                  <a:srgbClr val="FFFFFF"/>
                </a:solidFill>
              </a:rPr>
            </a:br>
            <a:r>
              <a:rPr lang="en-TR" sz="2000" dirty="0">
                <a:solidFill>
                  <a:srgbClr val="FFFFFF"/>
                </a:solidFill>
              </a:rPr>
              <a:t>(Human Karyotype)</a:t>
            </a:r>
          </a:p>
        </p:txBody>
      </p:sp>
      <p:sp>
        <p:nvSpPr>
          <p:cNvPr id="8" name="Content Placeholder 7">
            <a:extLst>
              <a:ext uri="{FF2B5EF4-FFF2-40B4-BE49-F238E27FC236}">
                <a16:creationId xmlns:a16="http://schemas.microsoft.com/office/drawing/2014/main" id="{9D7026F8-4592-7E46-995F-89E253505D91}"/>
              </a:ext>
            </a:extLst>
          </p:cNvPr>
          <p:cNvSpPr>
            <a:spLocks noGrp="1"/>
          </p:cNvSpPr>
          <p:nvPr>
            <p:ph idx="1"/>
          </p:nvPr>
        </p:nvSpPr>
        <p:spPr/>
        <p:txBody>
          <a:bodyPr/>
          <a:lstStyle/>
          <a:p>
            <a:endParaRPr lang="en-TR"/>
          </a:p>
        </p:txBody>
      </p:sp>
      <p:pic>
        <p:nvPicPr>
          <p:cNvPr id="10" name="Picture 1" descr="bp11p5.jpg">
            <a:extLst>
              <a:ext uri="{FF2B5EF4-FFF2-40B4-BE49-F238E27FC236}">
                <a16:creationId xmlns:a16="http://schemas.microsoft.com/office/drawing/2014/main" id="{97FD51F8-C856-F14C-82BF-A6DF8CE3B8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8090" y="1672708"/>
            <a:ext cx="5283201" cy="377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12469BBE-1D42-3946-B9D8-E7376BD7B646}"/>
              </a:ext>
            </a:extLst>
          </p:cNvPr>
          <p:cNvSpPr txBox="1"/>
          <p:nvPr/>
        </p:nvSpPr>
        <p:spPr>
          <a:xfrm>
            <a:off x="4119716" y="5622413"/>
            <a:ext cx="6307368" cy="923330"/>
          </a:xfrm>
          <a:prstGeom prst="rect">
            <a:avLst/>
          </a:prstGeom>
          <a:noFill/>
        </p:spPr>
        <p:txBody>
          <a:bodyPr wrap="none" rtlCol="0">
            <a:spAutoFit/>
          </a:bodyPr>
          <a:lstStyle/>
          <a:p>
            <a:r>
              <a:rPr lang="en-US" dirty="0"/>
              <a:t>H</a:t>
            </a:r>
            <a:r>
              <a:rPr lang="en-TR" dirty="0"/>
              <a:t>uman chromosomes are not naked! There are histone proteins. </a:t>
            </a:r>
          </a:p>
          <a:p>
            <a:r>
              <a:rPr lang="en-TR" dirty="0"/>
              <a:t>Histones are needed to have condensed structure</a:t>
            </a:r>
          </a:p>
          <a:p>
            <a:r>
              <a:rPr lang="en-TR" dirty="0"/>
              <a:t>Histones are needed to regulate gene expression</a:t>
            </a:r>
          </a:p>
        </p:txBody>
      </p:sp>
    </p:spTree>
    <p:extLst>
      <p:ext uri="{BB962C8B-B14F-4D97-AF65-F5344CB8AC3E}">
        <p14:creationId xmlns:p14="http://schemas.microsoft.com/office/powerpoint/2010/main" val="97166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05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8A0E58-1072-E048-8F28-905A6E88FC00}"/>
              </a:ext>
            </a:extLst>
          </p:cNvPr>
          <p:cNvSpPr>
            <a:spLocks noGrp="1"/>
          </p:cNvSpPr>
          <p:nvPr>
            <p:ph type="title"/>
          </p:nvPr>
        </p:nvSpPr>
        <p:spPr>
          <a:xfrm>
            <a:off x="275776" y="1487272"/>
            <a:ext cx="3164114" cy="2871718"/>
          </a:xfrm>
          <a:prstGeom prst="ellipse">
            <a:avLst/>
          </a:prstGeom>
          <a:solidFill>
            <a:srgbClr val="262626"/>
          </a:solidFill>
          <a:ln w="174625" cmpd="thinThick">
            <a:solidFill>
              <a:srgbClr val="262626"/>
            </a:solidFill>
          </a:ln>
        </p:spPr>
        <p:txBody>
          <a:bodyPr>
            <a:normAutofit/>
          </a:bodyPr>
          <a:lstStyle/>
          <a:p>
            <a:pPr algn="ctr"/>
            <a:r>
              <a:rPr lang="en-TR" sz="2600" dirty="0">
                <a:solidFill>
                  <a:srgbClr val="FFFFFF"/>
                </a:solidFill>
              </a:rPr>
              <a:t>Chromosomes</a:t>
            </a:r>
            <a:br>
              <a:rPr lang="en-TR" sz="2600" dirty="0">
                <a:solidFill>
                  <a:srgbClr val="FFFFFF"/>
                </a:solidFill>
              </a:rPr>
            </a:br>
            <a:r>
              <a:rPr lang="en-TR" sz="2000" dirty="0">
                <a:solidFill>
                  <a:srgbClr val="FFFFFF"/>
                </a:solidFill>
              </a:rPr>
              <a:t>(Human Karyotype)</a:t>
            </a:r>
          </a:p>
        </p:txBody>
      </p:sp>
      <p:pic>
        <p:nvPicPr>
          <p:cNvPr id="5" name="Picture 2" descr="Figure 5-11">
            <a:extLst>
              <a:ext uri="{FF2B5EF4-FFF2-40B4-BE49-F238E27FC236}">
                <a16:creationId xmlns:a16="http://schemas.microsoft.com/office/drawing/2014/main" id="{7F36575B-F49D-044D-8835-2E333DEE08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6"/>
          <a:stretch/>
        </p:blipFill>
        <p:spPr bwMode="auto">
          <a:xfrm>
            <a:off x="3628571" y="284649"/>
            <a:ext cx="3327393" cy="40743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KT_der(2).JPG">
            <a:extLst>
              <a:ext uri="{FF2B5EF4-FFF2-40B4-BE49-F238E27FC236}">
                <a16:creationId xmlns:a16="http://schemas.microsoft.com/office/drawing/2014/main" id="{B1AA8C3F-EC1F-1143-966D-2DDB16A54600}"/>
              </a:ext>
            </a:extLst>
          </p:cNvPr>
          <p:cNvPicPr>
            <a:picLocks noChangeAspect="1"/>
          </p:cNvPicPr>
          <p:nvPr/>
        </p:nvPicPr>
        <p:blipFill rotWithShape="1">
          <a:blip r:embed="rId3">
            <a:extLst>
              <a:ext uri="{28A0092B-C50C-407E-A947-70E740481C1C}">
                <a14:useLocalDpi xmlns:a14="http://schemas.microsoft.com/office/drawing/2010/main" val="0"/>
              </a:ext>
            </a:extLst>
          </a:blip>
          <a:srcRect b="2941"/>
          <a:stretch/>
        </p:blipFill>
        <p:spPr bwMode="auto">
          <a:xfrm>
            <a:off x="7146825" y="1238280"/>
            <a:ext cx="4686958" cy="28545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A0AF6F1D-A12A-2649-B545-0953F9E61F48}"/>
              </a:ext>
            </a:extLst>
          </p:cNvPr>
          <p:cNvSpPr>
            <a:spLocks noGrp="1"/>
          </p:cNvSpPr>
          <p:nvPr>
            <p:ph idx="1"/>
          </p:nvPr>
        </p:nvSpPr>
        <p:spPr>
          <a:xfrm>
            <a:off x="3820886" y="5565910"/>
            <a:ext cx="7188199" cy="1292090"/>
          </a:xfrm>
        </p:spPr>
        <p:txBody>
          <a:bodyPr>
            <a:normAutofit/>
          </a:bodyPr>
          <a:lstStyle/>
          <a:p>
            <a:r>
              <a:rPr lang="en-US" sz="1800" dirty="0"/>
              <a:t>D</a:t>
            </a:r>
            <a:r>
              <a:rPr lang="en-TR" sz="1800" dirty="0"/>
              <a:t>ifferent techniquues are used to visualize the chromosomes.</a:t>
            </a:r>
          </a:p>
        </p:txBody>
      </p:sp>
      <p:sp>
        <p:nvSpPr>
          <p:cNvPr id="7" name="TextBox 6">
            <a:extLst>
              <a:ext uri="{FF2B5EF4-FFF2-40B4-BE49-F238E27FC236}">
                <a16:creationId xmlns:a16="http://schemas.microsoft.com/office/drawing/2014/main" id="{2B60C124-07A6-354A-92F3-BC150B142097}"/>
              </a:ext>
            </a:extLst>
          </p:cNvPr>
          <p:cNvSpPr txBox="1"/>
          <p:nvPr/>
        </p:nvSpPr>
        <p:spPr>
          <a:xfrm>
            <a:off x="3820886" y="4484914"/>
            <a:ext cx="6348341" cy="369332"/>
          </a:xfrm>
          <a:prstGeom prst="rect">
            <a:avLst/>
          </a:prstGeom>
          <a:noFill/>
        </p:spPr>
        <p:txBody>
          <a:bodyPr wrap="none" rtlCol="0">
            <a:spAutoFit/>
          </a:bodyPr>
          <a:lstStyle/>
          <a:p>
            <a:r>
              <a:rPr lang="en-TR" dirty="0"/>
              <a:t>         Giemsa staining                                            Flourescent staining</a:t>
            </a:r>
          </a:p>
        </p:txBody>
      </p:sp>
    </p:spTree>
    <p:extLst>
      <p:ext uri="{BB962C8B-B14F-4D97-AF65-F5344CB8AC3E}">
        <p14:creationId xmlns:p14="http://schemas.microsoft.com/office/powerpoint/2010/main" val="254446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0"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42CC518-05B9-F54F-94E1-D33AEE8162E8}"/>
              </a:ext>
            </a:extLst>
          </p:cNvPr>
          <p:cNvSpPr>
            <a:spLocks noGrp="1"/>
          </p:cNvSpPr>
          <p:nvPr>
            <p:ph type="title"/>
          </p:nvPr>
        </p:nvSpPr>
        <p:spPr>
          <a:xfrm>
            <a:off x="1143000" y="990599"/>
            <a:ext cx="9906000" cy="685800"/>
          </a:xfrm>
        </p:spPr>
        <p:txBody>
          <a:bodyPr anchor="t">
            <a:normAutofit/>
          </a:bodyPr>
          <a:lstStyle/>
          <a:p>
            <a:r>
              <a:rPr lang="en-TR" sz="3000" dirty="0">
                <a:latin typeface="Cambria" panose="02040503050406030204" pitchFamily="18" charset="0"/>
              </a:rPr>
              <a:t>Human chromosome karyotyping</a:t>
            </a:r>
          </a:p>
        </p:txBody>
      </p:sp>
      <p:graphicFrame>
        <p:nvGraphicFramePr>
          <p:cNvPr id="24" name="Content Placeholder 2">
            <a:extLst>
              <a:ext uri="{FF2B5EF4-FFF2-40B4-BE49-F238E27FC236}">
                <a16:creationId xmlns:a16="http://schemas.microsoft.com/office/drawing/2014/main" id="{5D76D6E2-EF55-7E39-C80A-F50CC3A7B811}"/>
              </a:ext>
            </a:extLst>
          </p:cNvPr>
          <p:cNvGraphicFramePr>
            <a:graphicFrameLocks noGrp="1"/>
          </p:cNvGraphicFramePr>
          <p:nvPr>
            <p:ph idx="1"/>
            <p:extLst>
              <p:ext uri="{D42A27DB-BD31-4B8C-83A1-F6EECF244321}">
                <p14:modId xmlns:p14="http://schemas.microsoft.com/office/powerpoint/2010/main" val="3103781179"/>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7101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AB466B2-BFD7-C347-8126-45731341B75F}"/>
              </a:ext>
            </a:extLst>
          </p:cNvPr>
          <p:cNvSpPr>
            <a:spLocks noGrp="1"/>
          </p:cNvSpPr>
          <p:nvPr>
            <p:ph type="title"/>
          </p:nvPr>
        </p:nvSpPr>
        <p:spPr>
          <a:xfrm>
            <a:off x="777240" y="694944"/>
            <a:ext cx="6610388" cy="1042416"/>
          </a:xfrm>
        </p:spPr>
        <p:txBody>
          <a:bodyPr>
            <a:normAutofit/>
          </a:bodyPr>
          <a:lstStyle/>
          <a:p>
            <a:r>
              <a:rPr lang="tr-TR" altLang="tr-TR" sz="3000" dirty="0" err="1">
                <a:solidFill>
                  <a:schemeClr val="bg1"/>
                </a:solidFill>
                <a:latin typeface="Cambria" panose="02040503050406030204" pitchFamily="18" charset="0"/>
              </a:rPr>
              <a:t>Eduard</a:t>
            </a:r>
            <a:r>
              <a:rPr lang="tr-TR" altLang="tr-TR" sz="3000" dirty="0">
                <a:solidFill>
                  <a:schemeClr val="bg1"/>
                </a:solidFill>
                <a:latin typeface="Cambria" panose="02040503050406030204" pitchFamily="18" charset="0"/>
              </a:rPr>
              <a:t> </a:t>
            </a:r>
            <a:r>
              <a:rPr lang="tr-TR" altLang="tr-TR" sz="3000" dirty="0" err="1">
                <a:solidFill>
                  <a:schemeClr val="bg1"/>
                </a:solidFill>
                <a:latin typeface="Cambria" panose="02040503050406030204" pitchFamily="18" charset="0"/>
              </a:rPr>
              <a:t>Strasburger</a:t>
            </a:r>
            <a:r>
              <a:rPr lang="tr-TR" altLang="tr-TR" sz="3000" dirty="0">
                <a:solidFill>
                  <a:schemeClr val="bg1"/>
                </a:solidFill>
                <a:latin typeface="Cambria" panose="02040503050406030204" pitchFamily="18" charset="0"/>
              </a:rPr>
              <a:t>, 1880</a:t>
            </a:r>
            <a:br>
              <a:rPr lang="tr-TR" altLang="tr-TR" sz="3000" dirty="0">
                <a:solidFill>
                  <a:schemeClr val="bg1"/>
                </a:solidFill>
                <a:latin typeface="Cambria" panose="02040503050406030204" pitchFamily="18" charset="0"/>
              </a:rPr>
            </a:br>
            <a:r>
              <a:rPr lang="tr-TR" altLang="tr-TR" sz="3000" dirty="0" err="1">
                <a:solidFill>
                  <a:schemeClr val="bg1"/>
                </a:solidFill>
                <a:latin typeface="Cambria" panose="02040503050406030204" pitchFamily="18" charset="0"/>
              </a:rPr>
              <a:t>first</a:t>
            </a:r>
            <a:r>
              <a:rPr lang="tr-TR" altLang="tr-TR" sz="3000" dirty="0">
                <a:solidFill>
                  <a:schemeClr val="bg1"/>
                </a:solidFill>
                <a:latin typeface="Cambria" panose="02040503050406030204" pitchFamily="18" charset="0"/>
              </a:rPr>
              <a:t> </a:t>
            </a:r>
            <a:r>
              <a:rPr lang="tr-TR" altLang="tr-TR" sz="3000" dirty="0" err="1">
                <a:solidFill>
                  <a:schemeClr val="bg1"/>
                </a:solidFill>
                <a:latin typeface="Cambria" panose="02040503050406030204" pitchFamily="18" charset="0"/>
              </a:rPr>
              <a:t>documented</a:t>
            </a:r>
            <a:r>
              <a:rPr lang="tr-TR" altLang="tr-TR" sz="3000" dirty="0">
                <a:solidFill>
                  <a:schemeClr val="bg1"/>
                </a:solidFill>
                <a:latin typeface="Cambria" panose="02040503050406030204" pitchFamily="18" charset="0"/>
              </a:rPr>
              <a:t> </a:t>
            </a:r>
            <a:r>
              <a:rPr lang="tr-TR" altLang="tr-TR" sz="3000" dirty="0" err="1">
                <a:solidFill>
                  <a:schemeClr val="bg1"/>
                </a:solidFill>
                <a:latin typeface="Cambria" panose="02040503050406030204" pitchFamily="18" charset="0"/>
              </a:rPr>
              <a:t>cell</a:t>
            </a:r>
            <a:r>
              <a:rPr lang="tr-TR" altLang="tr-TR" sz="3000" dirty="0">
                <a:solidFill>
                  <a:schemeClr val="bg1"/>
                </a:solidFill>
                <a:latin typeface="Cambria" panose="02040503050406030204" pitchFamily="18" charset="0"/>
              </a:rPr>
              <a:t> </a:t>
            </a:r>
            <a:r>
              <a:rPr lang="tr-TR" altLang="tr-TR" sz="3000" dirty="0" err="1">
                <a:solidFill>
                  <a:schemeClr val="bg1"/>
                </a:solidFill>
                <a:latin typeface="Cambria" panose="02040503050406030204" pitchFamily="18" charset="0"/>
              </a:rPr>
              <a:t>division</a:t>
            </a:r>
            <a:endParaRPr lang="en-TR" sz="3000" dirty="0">
              <a:solidFill>
                <a:schemeClr val="bg1"/>
              </a:solidFill>
              <a:latin typeface="Cambria" panose="02040503050406030204" pitchFamily="18" charset="0"/>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2" descr="figure 1-04">
            <a:extLst>
              <a:ext uri="{FF2B5EF4-FFF2-40B4-BE49-F238E27FC236}">
                <a16:creationId xmlns:a16="http://schemas.microsoft.com/office/drawing/2014/main" id="{458D4180-0DB1-6343-872B-E3CDD61F8F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4570" y="2331973"/>
            <a:ext cx="5746513" cy="38645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Diagram&#10;&#10;Description automatically generated">
            <a:extLst>
              <a:ext uri="{FF2B5EF4-FFF2-40B4-BE49-F238E27FC236}">
                <a16:creationId xmlns:a16="http://schemas.microsoft.com/office/drawing/2014/main" id="{2A820DD3-D8C2-5C44-AAA4-872C5C6E9F4B}"/>
              </a:ext>
            </a:extLst>
          </p:cNvPr>
          <p:cNvPicPr>
            <a:picLocks noGrp="1" noChangeAspect="1"/>
          </p:cNvPicPr>
          <p:nvPr>
            <p:ph idx="1"/>
          </p:nvPr>
        </p:nvPicPr>
        <p:blipFill>
          <a:blip r:embed="rId3"/>
          <a:stretch>
            <a:fillRect/>
          </a:stretch>
        </p:blipFill>
        <p:spPr bwMode="auto">
          <a:xfrm>
            <a:off x="8108950" y="3104395"/>
            <a:ext cx="3360738" cy="23192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1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2CC518-05B9-F54F-94E1-D33AEE8162E8}"/>
              </a:ext>
            </a:extLst>
          </p:cNvPr>
          <p:cNvSpPr>
            <a:spLocks noGrp="1"/>
          </p:cNvSpPr>
          <p:nvPr>
            <p:ph type="title"/>
          </p:nvPr>
        </p:nvSpPr>
        <p:spPr>
          <a:xfrm>
            <a:off x="1143000" y="990599"/>
            <a:ext cx="9906000" cy="685800"/>
          </a:xfrm>
        </p:spPr>
        <p:txBody>
          <a:bodyPr anchor="t">
            <a:normAutofit/>
          </a:bodyPr>
          <a:lstStyle/>
          <a:p>
            <a:r>
              <a:rPr lang="en-TR" sz="3000" dirty="0">
                <a:latin typeface="Cambria" panose="02040503050406030204" pitchFamily="18" charset="0"/>
              </a:rPr>
              <a:t>Human chromosome karyotyping</a:t>
            </a:r>
          </a:p>
        </p:txBody>
      </p:sp>
      <p:graphicFrame>
        <p:nvGraphicFramePr>
          <p:cNvPr id="24" name="Content Placeholder 2">
            <a:extLst>
              <a:ext uri="{FF2B5EF4-FFF2-40B4-BE49-F238E27FC236}">
                <a16:creationId xmlns:a16="http://schemas.microsoft.com/office/drawing/2014/main" id="{5D76D6E2-EF55-7E39-C80A-F50CC3A7B811}"/>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3548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B466B2-BFD7-C347-8126-45731341B75F}"/>
              </a:ext>
            </a:extLst>
          </p:cNvPr>
          <p:cNvSpPr>
            <a:spLocks noGrp="1"/>
          </p:cNvSpPr>
          <p:nvPr>
            <p:ph type="title"/>
          </p:nvPr>
        </p:nvSpPr>
        <p:spPr>
          <a:xfrm>
            <a:off x="777240" y="694944"/>
            <a:ext cx="6610388" cy="1042416"/>
          </a:xfrm>
        </p:spPr>
        <p:txBody>
          <a:bodyPr>
            <a:normAutofit/>
          </a:bodyPr>
          <a:lstStyle/>
          <a:p>
            <a:r>
              <a:rPr lang="en-US" sz="3000" dirty="0">
                <a:solidFill>
                  <a:schemeClr val="bg1"/>
                </a:solidFill>
                <a:latin typeface="Cambria" panose="02040503050406030204" pitchFamily="18" charset="0"/>
              </a:rPr>
              <a:t>I</a:t>
            </a:r>
            <a:r>
              <a:rPr lang="en-TR" sz="3000" dirty="0">
                <a:solidFill>
                  <a:schemeClr val="bg1"/>
                </a:solidFill>
                <a:latin typeface="Cambria" panose="02040503050406030204" pitchFamily="18" charset="0"/>
              </a:rPr>
              <a:t>nheritance of chromosomes</a:t>
            </a: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Calendar&#10;&#10;Description automatically generated">
            <a:extLst>
              <a:ext uri="{FF2B5EF4-FFF2-40B4-BE49-F238E27FC236}">
                <a16:creationId xmlns:a16="http://schemas.microsoft.com/office/drawing/2014/main" id="{75B3C7E3-D07B-BD42-9FD6-81B514E7CC2D}"/>
              </a:ext>
            </a:extLst>
          </p:cNvPr>
          <p:cNvPicPr>
            <a:picLocks noChangeAspect="1"/>
          </p:cNvPicPr>
          <p:nvPr/>
        </p:nvPicPr>
        <p:blipFill>
          <a:blip r:embed="rId2"/>
          <a:stretch>
            <a:fillRect/>
          </a:stretch>
        </p:blipFill>
        <p:spPr>
          <a:xfrm>
            <a:off x="1306286" y="2147533"/>
            <a:ext cx="4789714" cy="4490357"/>
          </a:xfrm>
          <a:prstGeom prst="rect">
            <a:avLst/>
          </a:prstGeom>
        </p:spPr>
      </p:pic>
      <p:sp>
        <p:nvSpPr>
          <p:cNvPr id="13" name="TextBox 12">
            <a:extLst>
              <a:ext uri="{FF2B5EF4-FFF2-40B4-BE49-F238E27FC236}">
                <a16:creationId xmlns:a16="http://schemas.microsoft.com/office/drawing/2014/main" id="{D7C9A6C4-19E5-CB49-8061-C75E498AEC1E}"/>
              </a:ext>
            </a:extLst>
          </p:cNvPr>
          <p:cNvSpPr txBox="1"/>
          <p:nvPr/>
        </p:nvSpPr>
        <p:spPr>
          <a:xfrm>
            <a:off x="7923133" y="2258870"/>
            <a:ext cx="3887324" cy="2308324"/>
          </a:xfrm>
          <a:prstGeom prst="rect">
            <a:avLst/>
          </a:prstGeom>
          <a:noFill/>
        </p:spPr>
        <p:txBody>
          <a:bodyPr wrap="square">
            <a:spAutoFit/>
          </a:bodyPr>
          <a:lstStyle/>
          <a:p>
            <a:pPr marL="285750" indent="-285750">
              <a:buFont typeface="Arial" panose="020B0604020202020204" pitchFamily="34" charset="0"/>
              <a:buChar char="•"/>
            </a:pPr>
            <a:r>
              <a:rPr lang="en-US" b="0" i="0" u="none" strike="noStrike" dirty="0">
                <a:solidFill>
                  <a:srgbClr val="444444"/>
                </a:solidFill>
                <a:effectLst/>
                <a:latin typeface="Lucida Grande" panose="020B0600040502020204" pitchFamily="34" charset="0"/>
              </a:rPr>
              <a:t>Chromosomes come in pairs. </a:t>
            </a:r>
          </a:p>
          <a:p>
            <a:pPr marL="285750" indent="-285750">
              <a:buFont typeface="Arial" panose="020B0604020202020204" pitchFamily="34" charset="0"/>
              <a:buChar char="•"/>
            </a:pPr>
            <a:r>
              <a:rPr lang="en-US" b="1" i="0" u="none" strike="noStrike" dirty="0">
                <a:solidFill>
                  <a:srgbClr val="444444"/>
                </a:solidFill>
                <a:effectLst/>
                <a:latin typeface="Lucida Grande" panose="020B0600040502020204" pitchFamily="34" charset="0"/>
              </a:rPr>
              <a:t>Normally, </a:t>
            </a:r>
            <a:r>
              <a:rPr lang="en-US" b="0" i="0" u="none" strike="noStrike" dirty="0">
                <a:solidFill>
                  <a:srgbClr val="444444"/>
                </a:solidFill>
                <a:effectLst/>
                <a:latin typeface="Lucida Grande" panose="020B0600040502020204" pitchFamily="34" charset="0"/>
              </a:rPr>
              <a:t>each cell in the human body has 23 pairs of chromosomes (46 total chromosomes). </a:t>
            </a:r>
          </a:p>
          <a:p>
            <a:pPr marL="285750" indent="-285750">
              <a:buFont typeface="Arial" panose="020B0604020202020204" pitchFamily="34" charset="0"/>
              <a:buChar char="•"/>
            </a:pPr>
            <a:r>
              <a:rPr lang="en-US" b="0" i="0" u="none" strike="noStrike" dirty="0">
                <a:solidFill>
                  <a:srgbClr val="444444"/>
                </a:solidFill>
                <a:effectLst/>
                <a:latin typeface="Lucida Grande" panose="020B0600040502020204" pitchFamily="34" charset="0"/>
              </a:rPr>
              <a:t>Half come from the mother; the other half come from the father.</a:t>
            </a:r>
            <a:endParaRPr lang="en-TR" dirty="0"/>
          </a:p>
        </p:txBody>
      </p:sp>
    </p:spTree>
    <p:extLst>
      <p:ext uri="{BB962C8B-B14F-4D97-AF65-F5344CB8AC3E}">
        <p14:creationId xmlns:p14="http://schemas.microsoft.com/office/powerpoint/2010/main" val="3752372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wall, person, indoor, person&#10;&#10;Description automatically generated">
            <a:extLst>
              <a:ext uri="{FF2B5EF4-FFF2-40B4-BE49-F238E27FC236}">
                <a16:creationId xmlns:a16="http://schemas.microsoft.com/office/drawing/2014/main" id="{5216627D-88D4-2B47-A643-12FD81AFD559}"/>
              </a:ext>
            </a:extLst>
          </p:cNvPr>
          <p:cNvPicPr>
            <a:picLocks noChangeAspect="1"/>
          </p:cNvPicPr>
          <p:nvPr/>
        </p:nvPicPr>
        <p:blipFill rotWithShape="1">
          <a:blip r:embed="rId2"/>
          <a:srcRect l="10269" t="4865" r="22080" b="-2"/>
          <a:stretch/>
        </p:blipFill>
        <p:spPr>
          <a:xfrm>
            <a:off x="3522468" y="10"/>
            <a:ext cx="8669532"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881E71-612E-AB40-95D9-3B83EC300826}"/>
              </a:ext>
            </a:extLst>
          </p:cNvPr>
          <p:cNvSpPr>
            <a:spLocks noGrp="1"/>
          </p:cNvSpPr>
          <p:nvPr>
            <p:ph type="title"/>
          </p:nvPr>
        </p:nvSpPr>
        <p:spPr>
          <a:xfrm>
            <a:off x="371094" y="1161288"/>
            <a:ext cx="3438144" cy="1124712"/>
          </a:xfrm>
        </p:spPr>
        <p:txBody>
          <a:bodyPr anchor="b">
            <a:normAutofit/>
          </a:bodyPr>
          <a:lstStyle/>
          <a:p>
            <a:r>
              <a:rPr lang="en-US" sz="2800" b="0" i="0" u="none" strike="noStrike" dirty="0">
                <a:effectLst/>
                <a:latin typeface="Cambria" panose="02040503050406030204" pitchFamily="18" charset="0"/>
              </a:rPr>
              <a:t>Karen Keegan</a:t>
            </a:r>
            <a:endParaRPr lang="en-TR" sz="2800" dirty="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8B6A90-6520-C848-A156-6FA9343FB88C}"/>
              </a:ext>
            </a:extLst>
          </p:cNvPr>
          <p:cNvSpPr>
            <a:spLocks noGrp="1"/>
          </p:cNvSpPr>
          <p:nvPr>
            <p:ph idx="1"/>
          </p:nvPr>
        </p:nvSpPr>
        <p:spPr>
          <a:xfrm>
            <a:off x="371093" y="2718054"/>
            <a:ext cx="6813477" cy="3863884"/>
          </a:xfrm>
        </p:spPr>
        <p:txBody>
          <a:bodyPr anchor="t">
            <a:noAutofit/>
          </a:bodyPr>
          <a:lstStyle/>
          <a:p>
            <a:r>
              <a:rPr lang="en-US" sz="1600" b="0" i="0" u="none" strike="noStrike" dirty="0">
                <a:effectLst/>
                <a:latin typeface="Cambria" panose="02040503050406030204" pitchFamily="18" charset="0"/>
              </a:rPr>
              <a:t>Karen Keegan from Boston, MA, USA, was hoping that one of her three sons might be a match for a kidney transplant, after her first transplant failed.</a:t>
            </a:r>
          </a:p>
          <a:p>
            <a:r>
              <a:rPr lang="en-US" sz="1600" b="0" i="0" u="none" strike="noStrike" dirty="0">
                <a:effectLst/>
                <a:latin typeface="Cambria" panose="02040503050406030204" pitchFamily="18" charset="0"/>
              </a:rPr>
              <a:t> </a:t>
            </a:r>
            <a:r>
              <a:rPr lang="en-US" sz="1600" b="0" i="0" u="none" strike="noStrike" dirty="0">
                <a:solidFill>
                  <a:srgbClr val="FF0000"/>
                </a:solidFill>
                <a:effectLst/>
                <a:latin typeface="Cambria" panose="02040503050406030204" pitchFamily="18" charset="0"/>
              </a:rPr>
              <a:t>Initial tests indicated that the three men are brothers, but that two of them are not her sons.</a:t>
            </a:r>
            <a:r>
              <a:rPr lang="en-US" sz="1600" b="0" i="0" u="none" strike="noStrike" dirty="0">
                <a:effectLst/>
                <a:latin typeface="Cambria" panose="02040503050406030204" pitchFamily="18" charset="0"/>
              </a:rPr>
              <a:t> “At the time, the referring nephrologist reported that she had excluded Keegan as the mother of two of her kids, and how could that be? We thought there was a problem with testing; that there was a mistake. So we had her retested and examined and sure enough it showed the same thing,” said Lynne </a:t>
            </a:r>
            <a:r>
              <a:rPr lang="en-US" sz="1600" b="0" i="0" u="none" strike="noStrike" dirty="0" err="1">
                <a:effectLst/>
                <a:latin typeface="Cambria" panose="02040503050406030204" pitchFamily="18" charset="0"/>
              </a:rPr>
              <a:t>Uhl</a:t>
            </a:r>
            <a:r>
              <a:rPr lang="en-US" sz="1600" b="0" i="0" u="none" strike="noStrike" dirty="0">
                <a:effectLst/>
                <a:latin typeface="Cambria" panose="02040503050406030204" pitchFamily="18" charset="0"/>
              </a:rPr>
              <a:t>, a transfusion medicine specialist at Beth Israel Deaconess Medical Center in Boston, who was part of the team that discovered Keegan's chimerism. “We knew this woman very well and knew without any doubt that she was the mother of these kids. </a:t>
            </a:r>
          </a:p>
          <a:p>
            <a:r>
              <a:rPr lang="en-US" sz="1600" b="0" i="0" u="none" strike="noStrike" dirty="0">
                <a:effectLst/>
                <a:latin typeface="Cambria" panose="02040503050406030204" pitchFamily="18" charset="0"/>
              </a:rPr>
              <a:t>The doctors began examining other tissues, including hair follicles and cheek swabs, and recovered stored tissue samples from several earlier minor surgical procedures. They found that some of her tissues confirmed her sons and brothers. </a:t>
            </a:r>
            <a:endParaRPr lang="en-TR" sz="1600" dirty="0"/>
          </a:p>
        </p:txBody>
      </p:sp>
    </p:spTree>
    <p:extLst>
      <p:ext uri="{BB962C8B-B14F-4D97-AF65-F5344CB8AC3E}">
        <p14:creationId xmlns:p14="http://schemas.microsoft.com/office/powerpoint/2010/main" val="214194415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2E98DB-F85E-364C-A866-7358B11D3B9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Karen Keegan</a:t>
            </a:r>
            <a:endParaRPr lang="en-TR" sz="2600" dirty="0">
              <a:solidFill>
                <a:srgbClr val="FFFFFF"/>
              </a:solidFill>
            </a:endParaRPr>
          </a:p>
        </p:txBody>
      </p:sp>
      <p:pic>
        <p:nvPicPr>
          <p:cNvPr id="5" name="Content Placeholder 4">
            <a:extLst>
              <a:ext uri="{FF2B5EF4-FFF2-40B4-BE49-F238E27FC236}">
                <a16:creationId xmlns:a16="http://schemas.microsoft.com/office/drawing/2014/main" id="{F1986AF9-D376-E741-B1F7-6C2A94F2AAC7}"/>
              </a:ext>
            </a:extLst>
          </p:cNvPr>
          <p:cNvPicPr>
            <a:picLocks noChangeAspect="1"/>
          </p:cNvPicPr>
          <p:nvPr/>
        </p:nvPicPr>
        <p:blipFill>
          <a:blip r:embed="rId2"/>
          <a:stretch>
            <a:fillRect/>
          </a:stretch>
        </p:blipFill>
        <p:spPr>
          <a:xfrm>
            <a:off x="5462753" y="1628737"/>
            <a:ext cx="3845679" cy="497676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1539735-FAA1-A04C-A7ED-C5336D5A946D}"/>
              </a:ext>
            </a:extLst>
          </p:cNvPr>
          <p:cNvPicPr>
            <a:picLocks noChangeAspect="1"/>
          </p:cNvPicPr>
          <p:nvPr/>
        </p:nvPicPr>
        <p:blipFill>
          <a:blip r:embed="rId3"/>
          <a:stretch>
            <a:fillRect/>
          </a:stretch>
        </p:blipFill>
        <p:spPr>
          <a:xfrm>
            <a:off x="2919847" y="487102"/>
            <a:ext cx="9272153" cy="1414001"/>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F3C4ECEF-56D1-124E-89D3-14FC8460F25B}"/>
              </a:ext>
            </a:extLst>
          </p:cNvPr>
          <p:cNvPicPr>
            <a:picLocks noChangeAspect="1"/>
          </p:cNvPicPr>
          <p:nvPr/>
        </p:nvPicPr>
        <p:blipFill>
          <a:blip r:embed="rId4"/>
          <a:stretch>
            <a:fillRect/>
          </a:stretch>
        </p:blipFill>
        <p:spPr>
          <a:xfrm>
            <a:off x="383902" y="4410798"/>
            <a:ext cx="4165600" cy="1092200"/>
          </a:xfrm>
          <a:prstGeom prst="rect">
            <a:avLst/>
          </a:prstGeom>
        </p:spPr>
      </p:pic>
    </p:spTree>
    <p:extLst>
      <p:ext uri="{BB962C8B-B14F-4D97-AF65-F5344CB8AC3E}">
        <p14:creationId xmlns:p14="http://schemas.microsoft.com/office/powerpoint/2010/main" val="376870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2240280"/>
          </a:xfrm>
          <a:prstGeom prst="rect">
            <a:avLst/>
          </a:prstGeom>
          <a:solidFill>
            <a:srgbClr val="94856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4" descr="Logo&#10;&#10;Description automatically generated">
            <a:extLst>
              <a:ext uri="{FF2B5EF4-FFF2-40B4-BE49-F238E27FC236}">
                <a16:creationId xmlns:a16="http://schemas.microsoft.com/office/drawing/2014/main" id="{A4A915A9-0628-5147-A7C7-E675A93EEC48}"/>
              </a:ext>
            </a:extLst>
          </p:cNvPr>
          <p:cNvPicPr>
            <a:picLocks noChangeAspect="1"/>
          </p:cNvPicPr>
          <p:nvPr/>
        </p:nvPicPr>
        <p:blipFill>
          <a:blip r:embed="rId2"/>
          <a:stretch>
            <a:fillRect/>
          </a:stretch>
        </p:blipFill>
        <p:spPr>
          <a:xfrm>
            <a:off x="623197" y="3051295"/>
            <a:ext cx="1337818" cy="3158558"/>
          </a:xfrm>
          <a:prstGeom prst="rect">
            <a:avLst/>
          </a:prstGeom>
        </p:spPr>
      </p:pic>
      <p:sp>
        <p:nvSpPr>
          <p:cNvPr id="21" name="Rectangle 20">
            <a:extLst>
              <a:ext uri="{FF2B5EF4-FFF2-40B4-BE49-F238E27FC236}">
                <a16:creationId xmlns:a16="http://schemas.microsoft.com/office/drawing/2014/main" id="{202499FB-A869-4FFE-8643-1DF7B8E37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6127" y="2862073"/>
            <a:ext cx="3499075" cy="3537004"/>
          </a:xfrm>
          <a:prstGeom prst="rect">
            <a:avLst/>
          </a:prstGeom>
          <a:solidFill>
            <a:srgbClr val="E8C47C">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Chart, bubble chart&#10;&#10;Description automatically generated">
            <a:extLst>
              <a:ext uri="{FF2B5EF4-FFF2-40B4-BE49-F238E27FC236}">
                <a16:creationId xmlns:a16="http://schemas.microsoft.com/office/drawing/2014/main" id="{D6388191-07BF-3340-9A6D-3F521965853F}"/>
              </a:ext>
            </a:extLst>
          </p:cNvPr>
          <p:cNvPicPr>
            <a:picLocks noChangeAspect="1"/>
          </p:cNvPicPr>
          <p:nvPr/>
        </p:nvPicPr>
        <p:blipFill>
          <a:blip r:embed="rId3"/>
          <a:stretch>
            <a:fillRect/>
          </a:stretch>
        </p:blipFill>
        <p:spPr>
          <a:xfrm>
            <a:off x="2161725" y="3291800"/>
            <a:ext cx="5355093" cy="2677547"/>
          </a:xfrm>
          <a:prstGeom prst="rect">
            <a:avLst/>
          </a:prstGeom>
        </p:spPr>
      </p:pic>
      <p:sp>
        <p:nvSpPr>
          <p:cNvPr id="23" name="Rectangle 2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1"/>
            <a:ext cx="3887324" cy="431190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EDCB6B-548B-9742-95AA-3F74D84E05A1}"/>
              </a:ext>
            </a:extLst>
          </p:cNvPr>
          <p:cNvSpPr>
            <a:spLocks noGrp="1"/>
          </p:cNvSpPr>
          <p:nvPr>
            <p:ph idx="1"/>
          </p:nvPr>
        </p:nvSpPr>
        <p:spPr>
          <a:xfrm>
            <a:off x="8100269" y="731519"/>
            <a:ext cx="3625388" cy="3740893"/>
          </a:xfrm>
        </p:spPr>
        <p:txBody>
          <a:bodyPr anchor="ctr">
            <a:noAutofit/>
          </a:bodyPr>
          <a:lstStyle/>
          <a:p>
            <a:r>
              <a:rPr lang="en-US" sz="1400" b="0" i="0" u="none" strike="noStrike" dirty="0">
                <a:effectLst/>
                <a:latin typeface="Cambria" panose="02040503050406030204" pitchFamily="18" charset="0"/>
              </a:rPr>
              <a:t>Ancient Greek mythology includes stories of a fire-breathing creature called a chimera. This fearsome beast was a mix between a lion, goat, and serpent.</a:t>
            </a:r>
          </a:p>
          <a:p>
            <a:r>
              <a:rPr lang="en-US" sz="1400" b="0" i="0" u="none" strike="noStrike" dirty="0">
                <a:effectLst/>
                <a:latin typeface="Cambria" panose="02040503050406030204" pitchFamily="18" charset="0"/>
              </a:rPr>
              <a:t>A chimeric human, or human chimera, has two or more populations of genetically different cells that originated from different zygotes.</a:t>
            </a:r>
          </a:p>
          <a:p>
            <a:r>
              <a:rPr lang="en-US" sz="1400" b="0" i="0" u="none" strike="noStrike" dirty="0">
                <a:effectLst/>
                <a:latin typeface="Cambria" panose="02040503050406030204" pitchFamily="18" charset="0"/>
              </a:rPr>
              <a:t> </a:t>
            </a:r>
            <a:r>
              <a:rPr lang="en-US" sz="1400" dirty="0">
                <a:latin typeface="Cambria" panose="02040503050406030204" pitchFamily="18" charset="0"/>
              </a:rPr>
              <a:t>F</a:t>
            </a:r>
            <a:r>
              <a:rPr lang="en-US" sz="1400" b="0" i="0" u="none" strike="noStrike" dirty="0">
                <a:effectLst/>
                <a:latin typeface="Cambria" panose="02040503050406030204" pitchFamily="18" charset="0"/>
              </a:rPr>
              <a:t>requently chimerism occurs spontaneously during embryogenesis. Twins fuse to get single body.</a:t>
            </a:r>
          </a:p>
          <a:p>
            <a:r>
              <a:rPr lang="en-US" sz="1400" b="0" i="0" u="none" strike="noStrike" dirty="0">
                <a:effectLst/>
                <a:latin typeface="Cambria" panose="02040503050406030204" pitchFamily="18" charset="0"/>
              </a:rPr>
              <a:t>There 2 sets of cells with different chromosomes. The fusion of two person!</a:t>
            </a:r>
          </a:p>
          <a:p>
            <a:r>
              <a:rPr lang="en-US" sz="1400" b="0" i="0" u="none" strike="noStrike" dirty="0">
                <a:effectLst/>
                <a:latin typeface="Cambria" panose="02040503050406030204" pitchFamily="18" charset="0"/>
              </a:rPr>
              <a:t>Chimerism is not rare, but rarely discovered, because it seldom generates any observable anomalies.</a:t>
            </a:r>
            <a:endParaRPr lang="en-TR" sz="1400" dirty="0"/>
          </a:p>
        </p:txBody>
      </p:sp>
      <p:sp>
        <p:nvSpPr>
          <p:cNvPr id="25" name="Rectangle 2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934711"/>
            <a:ext cx="1861718" cy="1464365"/>
          </a:xfrm>
          <a:prstGeom prst="rect">
            <a:avLst/>
          </a:prstGeom>
          <a:solidFill>
            <a:srgbClr val="E8C47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937760"/>
            <a:ext cx="1862765" cy="1463040"/>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B3BE64A-AD98-CC44-AAB1-EA69DB76D94B}"/>
              </a:ext>
            </a:extLst>
          </p:cNvPr>
          <p:cNvSpPr>
            <a:spLocks noGrp="1"/>
          </p:cNvSpPr>
          <p:nvPr>
            <p:ph type="title"/>
          </p:nvPr>
        </p:nvSpPr>
        <p:spPr>
          <a:xfrm>
            <a:off x="777240" y="731519"/>
            <a:ext cx="6610388" cy="1682181"/>
          </a:xfrm>
        </p:spPr>
        <p:txBody>
          <a:bodyPr>
            <a:normAutofit/>
          </a:bodyPr>
          <a:lstStyle/>
          <a:p>
            <a:r>
              <a:rPr lang="en-US" b="0" i="0" u="none" strike="noStrike">
                <a:solidFill>
                  <a:srgbClr val="FFFFFF"/>
                </a:solidFill>
                <a:effectLst/>
                <a:latin typeface="Cambria" panose="02040503050406030204" pitchFamily="18" charset="0"/>
              </a:rPr>
              <a:t>Chimerism</a:t>
            </a:r>
            <a:endParaRPr lang="en-TR">
              <a:solidFill>
                <a:srgbClr val="FFFFFF"/>
              </a:solidFill>
            </a:endParaRPr>
          </a:p>
        </p:txBody>
      </p:sp>
      <p:sp>
        <p:nvSpPr>
          <p:cNvPr id="19" name="Rectangle 18">
            <a:extLst>
              <a:ext uri="{FF2B5EF4-FFF2-40B4-BE49-F238E27FC236}">
                <a16:creationId xmlns:a16="http://schemas.microsoft.com/office/drawing/2014/main" id="{61DE301D-AEED-483F-96D2-FF185CC57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2" y="2862073"/>
            <a:ext cx="3499075" cy="3537003"/>
          </a:xfrm>
          <a:prstGeom prst="rect">
            <a:avLst/>
          </a:prstGeom>
          <a:solidFill>
            <a:srgbClr val="E8C47C">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05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posing for a photo&#10;&#10;Description automatically generated with medium confidence">
            <a:extLst>
              <a:ext uri="{FF2B5EF4-FFF2-40B4-BE49-F238E27FC236}">
                <a16:creationId xmlns:a16="http://schemas.microsoft.com/office/drawing/2014/main" id="{C9DD36DA-4C54-7041-8D1C-B0E560DDB166}"/>
              </a:ext>
            </a:extLst>
          </p:cNvPr>
          <p:cNvPicPr>
            <a:picLocks noChangeAspect="1"/>
          </p:cNvPicPr>
          <p:nvPr/>
        </p:nvPicPr>
        <p:blipFill rotWithShape="1">
          <a:blip r:embed="rId2"/>
          <a:srcRect l="1676" r="12676" b="2"/>
          <a:stretch/>
        </p:blipFill>
        <p:spPr>
          <a:xfrm>
            <a:off x="2562726" y="1"/>
            <a:ext cx="9629274" cy="6857999"/>
          </a:xfrm>
          <a:prstGeom prst="rect">
            <a:avLst/>
          </a:prstGeom>
        </p:spPr>
      </p:pic>
      <p:sp>
        <p:nvSpPr>
          <p:cNvPr id="10" name="Freeform: Shape 9">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8B7413-AF44-AC42-B535-E71726C4D6A0}"/>
              </a:ext>
            </a:extLst>
          </p:cNvPr>
          <p:cNvSpPr>
            <a:spLocks noGrp="1"/>
          </p:cNvSpPr>
          <p:nvPr>
            <p:ph type="title"/>
          </p:nvPr>
        </p:nvSpPr>
        <p:spPr>
          <a:xfrm>
            <a:off x="456329" y="1520313"/>
            <a:ext cx="5291328" cy="775038"/>
          </a:xfrm>
          <a:ln>
            <a:noFill/>
          </a:ln>
        </p:spPr>
        <p:txBody>
          <a:bodyPr vert="horz" lIns="91440" tIns="45720" rIns="91440" bIns="45720" rtlCol="0" anchor="b">
            <a:normAutofit/>
          </a:bodyPr>
          <a:lstStyle/>
          <a:p>
            <a:r>
              <a:rPr lang="en-US" sz="3000" b="0" i="0" u="none" strike="noStrike" dirty="0">
                <a:effectLst/>
                <a:latin typeface="Cambria" panose="02040503050406030204" pitchFamily="18" charset="0"/>
              </a:rPr>
              <a:t>Lydia Fairchild</a:t>
            </a:r>
            <a:endParaRPr lang="en-US" sz="3000" dirty="0">
              <a:latin typeface="Cambria" panose="02040503050406030204" pitchFamily="18" charset="0"/>
            </a:endParaRPr>
          </a:p>
        </p:txBody>
      </p:sp>
      <p:sp>
        <p:nvSpPr>
          <p:cNvPr id="3" name="Content Placeholder 2">
            <a:extLst>
              <a:ext uri="{FF2B5EF4-FFF2-40B4-BE49-F238E27FC236}">
                <a16:creationId xmlns:a16="http://schemas.microsoft.com/office/drawing/2014/main" id="{1B82B235-D681-C345-A527-E7138AB8BA2A}"/>
              </a:ext>
            </a:extLst>
          </p:cNvPr>
          <p:cNvSpPr>
            <a:spLocks noGrp="1"/>
          </p:cNvSpPr>
          <p:nvPr>
            <p:ph idx="1"/>
          </p:nvPr>
        </p:nvSpPr>
        <p:spPr>
          <a:xfrm>
            <a:off x="284440" y="2683109"/>
            <a:ext cx="5953781" cy="4486948"/>
          </a:xfrm>
        </p:spPr>
        <p:txBody>
          <a:bodyPr vert="horz" lIns="91440" tIns="45720" rIns="91440" bIns="45720" rtlCol="0" anchor="t">
            <a:normAutofit/>
          </a:bodyPr>
          <a:lstStyle/>
          <a:p>
            <a:r>
              <a:rPr lang="en-US" sz="1600" b="0" i="0" u="none" strike="noStrike" dirty="0">
                <a:effectLst/>
                <a:latin typeface="Cambria" panose="02040503050406030204" pitchFamily="18" charset="0"/>
              </a:rPr>
              <a:t>In December 2002, as the couple went their separate ways, Lydia applied for financial assistance to help take care of her young children.</a:t>
            </a:r>
          </a:p>
          <a:p>
            <a:r>
              <a:rPr lang="en-US" sz="1600" b="0" i="0" u="none" strike="noStrike" dirty="0">
                <a:effectLst/>
                <a:latin typeface="Cambria" panose="02040503050406030204" pitchFamily="18" charset="0"/>
              </a:rPr>
              <a:t>In order to apply for government assistance in Washington State at the time, both Lydia and Jamie had to be tested to prove their relation to their children. </a:t>
            </a:r>
          </a:p>
          <a:p>
            <a:r>
              <a:rPr lang="en-US" sz="1600" dirty="0">
                <a:latin typeface="Cambria" panose="02040503050406030204" pitchFamily="18" charset="0"/>
              </a:rPr>
              <a:t>The DNA result showed that 'He's 99 per cent the father... but there's a problem, there's no way that you're the mother,’” </a:t>
            </a:r>
          </a:p>
          <a:p>
            <a:r>
              <a:rPr lang="en-US" sz="1600" b="0" i="0" u="none" strike="noStrike" dirty="0">
                <a:effectLst/>
                <a:latin typeface="Cambria" panose="02040503050406030204" pitchFamily="18" charset="0"/>
              </a:rPr>
              <a:t>Lydia was not only denied financial assistance for her children, but she was now the subject of a criminal investigation.</a:t>
            </a:r>
          </a:p>
          <a:p>
            <a:r>
              <a:rPr lang="en-US" sz="1600" b="0" i="0" u="none" strike="noStrike" dirty="0">
                <a:effectLst/>
                <a:latin typeface="Cambria" panose="02040503050406030204" pitchFamily="18" charset="0"/>
              </a:rPr>
              <a:t>Lawyers in a welfare fraud case in Washington heard about the Keegan case and invited the Boston researchers to check out Lydia Fairchild. The Boston team showed that Fairchild was in fact the mother—all her children came from a second line of chimeric cells.</a:t>
            </a:r>
          </a:p>
        </p:txBody>
      </p:sp>
      <p:cxnSp>
        <p:nvCxnSpPr>
          <p:cNvPr id="7" name="Straight Connector 6">
            <a:extLst>
              <a:ext uri="{FF2B5EF4-FFF2-40B4-BE49-F238E27FC236}">
                <a16:creationId xmlns:a16="http://schemas.microsoft.com/office/drawing/2014/main" id="{350CFF95-17C0-B24F-806A-324F34BB8BBA}"/>
              </a:ext>
            </a:extLst>
          </p:cNvPr>
          <p:cNvCxnSpPr/>
          <p:nvPr/>
        </p:nvCxnSpPr>
        <p:spPr>
          <a:xfrm>
            <a:off x="522514" y="2481943"/>
            <a:ext cx="38462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4B15436-A022-2147-9F1C-D7415AF714BE}"/>
              </a:ext>
            </a:extLst>
          </p:cNvPr>
          <p:cNvCxnSpPr>
            <a:cxnSpLocks/>
          </p:cNvCxnSpPr>
          <p:nvPr/>
        </p:nvCxnSpPr>
        <p:spPr>
          <a:xfrm>
            <a:off x="522514" y="798286"/>
            <a:ext cx="9144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95478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5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BB3DDF-9020-4A44-A085-8157E4C770B0}"/>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Central dogma</a:t>
            </a:r>
            <a:endParaRPr lang="en-TR" sz="2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E2952E6C-8481-354C-9335-62B7F08E1298}"/>
              </a:ext>
            </a:extLst>
          </p:cNvPr>
          <p:cNvPicPr>
            <a:picLocks noChangeAspect="1"/>
          </p:cNvPicPr>
          <p:nvPr/>
        </p:nvPicPr>
        <p:blipFill>
          <a:blip r:embed="rId2"/>
          <a:stretch>
            <a:fillRect/>
          </a:stretch>
        </p:blipFill>
        <p:spPr>
          <a:xfrm>
            <a:off x="3585623" y="2585881"/>
            <a:ext cx="8014194" cy="4507985"/>
          </a:xfrm>
          <a:prstGeom prst="rect">
            <a:avLst/>
          </a:prstGeom>
        </p:spPr>
      </p:pic>
      <p:sp>
        <p:nvSpPr>
          <p:cNvPr id="3" name="Content Placeholder 2">
            <a:extLst>
              <a:ext uri="{FF2B5EF4-FFF2-40B4-BE49-F238E27FC236}">
                <a16:creationId xmlns:a16="http://schemas.microsoft.com/office/drawing/2014/main" id="{4A173F02-4D40-F04B-B8D3-B77E34999BE8}"/>
              </a:ext>
            </a:extLst>
          </p:cNvPr>
          <p:cNvSpPr>
            <a:spLocks noGrp="1"/>
          </p:cNvSpPr>
          <p:nvPr>
            <p:ph idx="1"/>
          </p:nvPr>
        </p:nvSpPr>
        <p:spPr>
          <a:xfrm>
            <a:off x="3620589" y="841227"/>
            <a:ext cx="7757160" cy="1292090"/>
          </a:xfrm>
        </p:spPr>
        <p:txBody>
          <a:bodyPr>
            <a:noAutofit/>
          </a:bodyPr>
          <a:lstStyle/>
          <a:p>
            <a:pPr algn="just"/>
            <a:r>
              <a:rPr lang="en-US" sz="2200" b="0" i="0" u="none" strike="noStrike" dirty="0">
                <a:effectLst/>
                <a:latin typeface="Cambria" panose="02040503050406030204" pitchFamily="18" charset="0"/>
              </a:rPr>
              <a:t>The central dogma of molecular biology is a theory stating that genetic information flows only in one direction, from DNA, to RNA, to protein, or RNA directly to protein.</a:t>
            </a:r>
          </a:p>
          <a:p>
            <a:pPr algn="just"/>
            <a:r>
              <a:rPr lang="en-US" sz="2200" dirty="0">
                <a:solidFill>
                  <a:srgbClr val="0A0A0A"/>
                </a:solidFill>
                <a:latin typeface="Cambria" panose="02040503050406030204" pitchFamily="18" charset="0"/>
              </a:rPr>
              <a:t>I</a:t>
            </a:r>
            <a:r>
              <a:rPr lang="en-US" sz="2200" b="0" i="0" u="none" strike="noStrike" dirty="0">
                <a:solidFill>
                  <a:srgbClr val="0A0A0A"/>
                </a:solidFill>
                <a:effectLst/>
                <a:latin typeface="Cambria" panose="02040503050406030204" pitchFamily="18" charset="0"/>
              </a:rPr>
              <a:t>n 1958, the fundamental theory of central dogma was developed by Francis Crick, discoverer of the structure of DNA , </a:t>
            </a:r>
            <a:endParaRPr lang="en-TR" sz="2200" dirty="0">
              <a:latin typeface="Cambria" panose="02040503050406030204" pitchFamily="18" charset="0"/>
            </a:endParaRPr>
          </a:p>
        </p:txBody>
      </p:sp>
    </p:spTree>
    <p:extLst>
      <p:ext uri="{BB962C8B-B14F-4D97-AF65-F5344CB8AC3E}">
        <p14:creationId xmlns:p14="http://schemas.microsoft.com/office/powerpoint/2010/main" val="1663940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2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020514-82C5-2E4F-AAAB-C94BB9A5B8C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b="0" i="0" u="none" strike="noStrike">
                <a:solidFill>
                  <a:srgbClr val="FFFFFF"/>
                </a:solidFill>
                <a:effectLst/>
                <a:latin typeface="Open Sans" panose="020B0606030504020204" pitchFamily="34" charset="0"/>
              </a:rPr>
              <a:t>Taylor Muhl</a:t>
            </a:r>
            <a:endParaRPr lang="en-TR" sz="2600">
              <a:solidFill>
                <a:srgbClr val="FFFFFF"/>
              </a:solidFill>
            </a:endParaRPr>
          </a:p>
        </p:txBody>
      </p:sp>
      <p:pic>
        <p:nvPicPr>
          <p:cNvPr id="5" name="Picture 4" descr="A couple of women posing for the camera&#10;&#10;Description automatically generated with medium confidence">
            <a:extLst>
              <a:ext uri="{FF2B5EF4-FFF2-40B4-BE49-F238E27FC236}">
                <a16:creationId xmlns:a16="http://schemas.microsoft.com/office/drawing/2014/main" id="{AEDF76DC-765E-7D42-B319-A567D6A41479}"/>
              </a:ext>
            </a:extLst>
          </p:cNvPr>
          <p:cNvPicPr>
            <a:picLocks noChangeAspect="1"/>
          </p:cNvPicPr>
          <p:nvPr/>
        </p:nvPicPr>
        <p:blipFill>
          <a:blip r:embed="rId2"/>
          <a:stretch>
            <a:fillRect/>
          </a:stretch>
        </p:blipFill>
        <p:spPr>
          <a:xfrm>
            <a:off x="4132220" y="232229"/>
            <a:ext cx="6855094" cy="4575776"/>
          </a:xfrm>
          <a:prstGeom prst="rect">
            <a:avLst/>
          </a:prstGeom>
        </p:spPr>
      </p:pic>
      <p:sp>
        <p:nvSpPr>
          <p:cNvPr id="3" name="Content Placeholder 2">
            <a:extLst>
              <a:ext uri="{FF2B5EF4-FFF2-40B4-BE49-F238E27FC236}">
                <a16:creationId xmlns:a16="http://schemas.microsoft.com/office/drawing/2014/main" id="{9225E2E3-E1F2-004B-A664-7142DDC0EDD9}"/>
              </a:ext>
            </a:extLst>
          </p:cNvPr>
          <p:cNvSpPr>
            <a:spLocks noGrp="1"/>
          </p:cNvSpPr>
          <p:nvPr>
            <p:ph idx="1"/>
          </p:nvPr>
        </p:nvSpPr>
        <p:spPr>
          <a:xfrm>
            <a:off x="4038600" y="4884872"/>
            <a:ext cx="7543800" cy="1617527"/>
          </a:xfrm>
        </p:spPr>
        <p:txBody>
          <a:bodyPr>
            <a:noAutofit/>
          </a:bodyPr>
          <a:lstStyle/>
          <a:p>
            <a:r>
              <a:rPr lang="en-US" sz="1800" b="0" i="0" u="none" strike="noStrike" dirty="0">
                <a:effectLst/>
                <a:latin typeface="Cambria" panose="02040503050406030204" pitchFamily="18" charset="0"/>
              </a:rPr>
              <a:t>Taylor </a:t>
            </a:r>
            <a:r>
              <a:rPr lang="en-US" sz="1800" b="0" i="0" u="none" strike="noStrike" dirty="0" err="1">
                <a:effectLst/>
                <a:latin typeface="Cambria" panose="02040503050406030204" pitchFamily="18" charset="0"/>
              </a:rPr>
              <a:t>Muhl</a:t>
            </a:r>
            <a:r>
              <a:rPr lang="en-US" sz="1800" b="0" i="0" u="none" strike="noStrike" dirty="0">
                <a:effectLst/>
                <a:latin typeface="Cambria" panose="02040503050406030204" pitchFamily="18" charset="0"/>
              </a:rPr>
              <a:t> is an American singer-songwriter, model, dancer, and awareness advocate.</a:t>
            </a:r>
          </a:p>
          <a:p>
            <a:r>
              <a:rPr lang="en-US" sz="1800" b="0" i="0" u="none" strike="noStrike" dirty="0">
                <a:effectLst/>
                <a:latin typeface="Cambria" panose="02040503050406030204" pitchFamily="18" charset="0"/>
              </a:rPr>
              <a:t>When Taylor </a:t>
            </a:r>
            <a:r>
              <a:rPr lang="en-US" sz="1800" b="0" i="0" u="none" strike="noStrike" dirty="0" err="1">
                <a:effectLst/>
                <a:latin typeface="Cambria" panose="02040503050406030204" pitchFamily="18" charset="0"/>
              </a:rPr>
              <a:t>Muhl</a:t>
            </a:r>
            <a:r>
              <a:rPr lang="en-US" sz="1800" b="0" i="0" u="none" strike="noStrike" dirty="0">
                <a:effectLst/>
                <a:latin typeface="Cambria" panose="02040503050406030204" pitchFamily="18" charset="0"/>
              </a:rPr>
              <a:t> was born, her mother was told that her baby’s two-toned skin was a birthmark. </a:t>
            </a:r>
          </a:p>
          <a:p>
            <a:r>
              <a:rPr lang="en-US" sz="1800" b="0" i="0" u="none" strike="noStrike" dirty="0">
                <a:effectLst/>
                <a:latin typeface="Cambria" panose="02040503050406030204" pitchFamily="18" charset="0"/>
              </a:rPr>
              <a:t>Now at 33 years old, </a:t>
            </a:r>
            <a:r>
              <a:rPr lang="en-US" sz="1800" b="0" i="0" u="none" strike="noStrike" dirty="0" err="1">
                <a:effectLst/>
                <a:latin typeface="Cambria" panose="02040503050406030204" pitchFamily="18" charset="0"/>
              </a:rPr>
              <a:t>Muhl</a:t>
            </a:r>
            <a:r>
              <a:rPr lang="en-US" sz="1800" b="0" i="0" u="none" strike="noStrike" dirty="0">
                <a:effectLst/>
                <a:latin typeface="Cambria" panose="02040503050406030204" pitchFamily="18" charset="0"/>
              </a:rPr>
              <a:t>, a musician and model, understands her two-toned skin is actually a result of chimerism. She fused with her twin.</a:t>
            </a:r>
            <a:endParaRPr lang="en-TR" sz="1800" dirty="0">
              <a:latin typeface="Cambria" panose="02040503050406030204" pitchFamily="18" charset="0"/>
            </a:endParaRPr>
          </a:p>
        </p:txBody>
      </p:sp>
    </p:spTree>
    <p:extLst>
      <p:ext uri="{BB962C8B-B14F-4D97-AF65-F5344CB8AC3E}">
        <p14:creationId xmlns:p14="http://schemas.microsoft.com/office/powerpoint/2010/main" val="1555052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34BC-FE6F-EA4D-BABD-491DCDD0027F}"/>
              </a:ext>
            </a:extLst>
          </p:cNvPr>
          <p:cNvSpPr>
            <a:spLocks noGrp="1"/>
          </p:cNvSpPr>
          <p:nvPr>
            <p:ph type="title"/>
          </p:nvPr>
        </p:nvSpPr>
        <p:spPr>
          <a:xfrm>
            <a:off x="838200" y="-389618"/>
            <a:ext cx="10515600" cy="1325563"/>
          </a:xfrm>
        </p:spPr>
        <p:txBody>
          <a:bodyPr>
            <a:normAutofit/>
          </a:bodyPr>
          <a:lstStyle/>
          <a:p>
            <a:pPr algn="ctr"/>
            <a:r>
              <a:rPr lang="en-US" sz="3000" b="1" i="0" u="none" strike="noStrike" dirty="0">
                <a:solidFill>
                  <a:srgbClr val="0F0F0F"/>
                </a:solidFill>
                <a:effectLst/>
                <a:latin typeface="Cambria" panose="02040503050406030204" pitchFamily="18" charset="0"/>
              </a:rPr>
              <a:t>Abby and Brittany Hensel</a:t>
            </a:r>
            <a:endParaRPr lang="en-TR" sz="3000" dirty="0">
              <a:latin typeface="Cambria" panose="02040503050406030204" pitchFamily="18" charset="0"/>
            </a:endParaRPr>
          </a:p>
        </p:txBody>
      </p:sp>
      <p:pic>
        <p:nvPicPr>
          <p:cNvPr id="4" name="Online Media 3" descr="Abby and Brittany Hensel: The Conjoined Teachers!">
            <a:hlinkClick r:id="" action="ppaction://media"/>
            <a:extLst>
              <a:ext uri="{FF2B5EF4-FFF2-40B4-BE49-F238E27FC236}">
                <a16:creationId xmlns:a16="http://schemas.microsoft.com/office/drawing/2014/main" id="{BA9EB1EC-B5B1-DC41-B184-D7FB651B273A}"/>
              </a:ext>
            </a:extLst>
          </p:cNvPr>
          <p:cNvPicPr>
            <a:picLocks noGrp="1" noRot="1" noChangeAspect="1"/>
          </p:cNvPicPr>
          <p:nvPr>
            <p:ph idx="1"/>
            <a:videoFile r:link="rId1"/>
          </p:nvPr>
        </p:nvPicPr>
        <p:blipFill>
          <a:blip r:embed="rId3"/>
          <a:stretch>
            <a:fillRect/>
          </a:stretch>
        </p:blipFill>
        <p:spPr>
          <a:xfrm>
            <a:off x="479510" y="508000"/>
            <a:ext cx="11080719" cy="6261030"/>
          </a:xfrm>
          <a:prstGeom prst="rect">
            <a:avLst/>
          </a:prstGeom>
        </p:spPr>
      </p:pic>
    </p:spTree>
    <p:extLst>
      <p:ext uri="{BB962C8B-B14F-4D97-AF65-F5344CB8AC3E}">
        <p14:creationId xmlns:p14="http://schemas.microsoft.com/office/powerpoint/2010/main" val="331117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3DD-D8F6-F145-8A92-F0CDB1DB940B}"/>
              </a:ext>
            </a:extLst>
          </p:cNvPr>
          <p:cNvSpPr>
            <a:spLocks noGrp="1"/>
          </p:cNvSpPr>
          <p:nvPr>
            <p:ph type="title"/>
          </p:nvPr>
        </p:nvSpPr>
        <p:spPr>
          <a:xfrm>
            <a:off x="838200" y="-288023"/>
            <a:ext cx="10515600" cy="1325563"/>
          </a:xfrm>
        </p:spPr>
        <p:txBody>
          <a:bodyPr>
            <a:normAutofit/>
          </a:bodyPr>
          <a:lstStyle/>
          <a:p>
            <a:pPr algn="ctr"/>
            <a:r>
              <a:rPr lang="en-US" sz="3000" b="1" i="0" u="none" strike="noStrike" dirty="0">
                <a:solidFill>
                  <a:srgbClr val="0F0F0F"/>
                </a:solidFill>
                <a:effectLst/>
                <a:latin typeface="Cambria" panose="02040503050406030204" pitchFamily="18" charset="0"/>
              </a:rPr>
              <a:t>Conjoined Sisters Celebrate 10 Years Apart</a:t>
            </a:r>
            <a:endParaRPr lang="en-TR" sz="3000" dirty="0">
              <a:latin typeface="Cambria" panose="02040503050406030204" pitchFamily="18" charset="0"/>
            </a:endParaRPr>
          </a:p>
        </p:txBody>
      </p:sp>
      <p:pic>
        <p:nvPicPr>
          <p:cNvPr id="4" name="Online Media 3" descr="Conjoined Sisters Celebrate 10 Years Apart">
            <a:hlinkClick r:id="" action="ppaction://media"/>
            <a:extLst>
              <a:ext uri="{FF2B5EF4-FFF2-40B4-BE49-F238E27FC236}">
                <a16:creationId xmlns:a16="http://schemas.microsoft.com/office/drawing/2014/main" id="{FB0E7D81-CECE-9A4B-8AC6-4F1423E1EB5F}"/>
              </a:ext>
            </a:extLst>
          </p:cNvPr>
          <p:cNvPicPr>
            <a:picLocks noGrp="1" noRot="1" noChangeAspect="1"/>
          </p:cNvPicPr>
          <p:nvPr>
            <p:ph idx="1"/>
            <a:videoFile r:link="rId1"/>
          </p:nvPr>
        </p:nvPicPr>
        <p:blipFill>
          <a:blip r:embed="rId3"/>
          <a:stretch>
            <a:fillRect/>
          </a:stretch>
        </p:blipFill>
        <p:spPr>
          <a:xfrm>
            <a:off x="656722" y="609600"/>
            <a:ext cx="10878556" cy="6146800"/>
          </a:xfrm>
          <a:prstGeom prst="rect">
            <a:avLst/>
          </a:prstGeom>
        </p:spPr>
      </p:pic>
    </p:spTree>
    <p:extLst>
      <p:ext uri="{BB962C8B-B14F-4D97-AF65-F5344CB8AC3E}">
        <p14:creationId xmlns:p14="http://schemas.microsoft.com/office/powerpoint/2010/main" val="68458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A904-3A29-C547-B355-DD7A9ECC24C0}"/>
              </a:ext>
            </a:extLst>
          </p:cNvPr>
          <p:cNvSpPr>
            <a:spLocks noGrp="1"/>
          </p:cNvSpPr>
          <p:nvPr>
            <p:ph type="title"/>
          </p:nvPr>
        </p:nvSpPr>
        <p:spPr>
          <a:xfrm>
            <a:off x="838200" y="-273501"/>
            <a:ext cx="10515600" cy="1325563"/>
          </a:xfrm>
        </p:spPr>
        <p:txBody>
          <a:bodyPr/>
          <a:lstStyle/>
          <a:p>
            <a:pPr algn="ctr"/>
            <a:r>
              <a:rPr lang="en-US" b="1" i="0" u="none" strike="noStrike" dirty="0">
                <a:solidFill>
                  <a:srgbClr val="0F0F0F"/>
                </a:solidFill>
                <a:effectLst/>
                <a:latin typeface="YouTube Sans"/>
              </a:rPr>
              <a:t>Secrets of the X chromosome</a:t>
            </a:r>
            <a:endParaRPr lang="en-TR" dirty="0"/>
          </a:p>
        </p:txBody>
      </p:sp>
      <p:pic>
        <p:nvPicPr>
          <p:cNvPr id="4" name="Online Media 3" descr="Secrets of the X chromosome - Robin Ball">
            <a:hlinkClick r:id="" action="ppaction://media"/>
            <a:extLst>
              <a:ext uri="{FF2B5EF4-FFF2-40B4-BE49-F238E27FC236}">
                <a16:creationId xmlns:a16="http://schemas.microsoft.com/office/drawing/2014/main" id="{AA1B75B3-C9D6-C24B-969B-E60B7A0271BE}"/>
              </a:ext>
            </a:extLst>
          </p:cNvPr>
          <p:cNvPicPr>
            <a:picLocks noGrp="1" noRot="1" noChangeAspect="1"/>
          </p:cNvPicPr>
          <p:nvPr>
            <p:ph idx="1"/>
            <a:videoFile r:link="rId1"/>
          </p:nvPr>
        </p:nvPicPr>
        <p:blipFill>
          <a:blip r:embed="rId3"/>
          <a:stretch>
            <a:fillRect/>
          </a:stretch>
        </p:blipFill>
        <p:spPr>
          <a:xfrm>
            <a:off x="635830" y="687591"/>
            <a:ext cx="10920340" cy="6170409"/>
          </a:xfrm>
          <a:prstGeom prst="rect">
            <a:avLst/>
          </a:prstGeom>
        </p:spPr>
      </p:pic>
    </p:spTree>
    <p:extLst>
      <p:ext uri="{BB962C8B-B14F-4D97-AF65-F5344CB8AC3E}">
        <p14:creationId xmlns:p14="http://schemas.microsoft.com/office/powerpoint/2010/main" val="337747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C3715C1C-7BDC-554E-8C5C-46D7A7B99D26}"/>
              </a:ext>
            </a:extLst>
          </p:cNvPr>
          <p:cNvPicPr>
            <a:picLocks noChangeAspect="1"/>
          </p:cNvPicPr>
          <p:nvPr/>
        </p:nvPicPr>
        <p:blipFill rotWithShape="1">
          <a:blip r:embed="rId2"/>
          <a:srcRect r="5016"/>
          <a:stretch/>
        </p:blipFill>
        <p:spPr>
          <a:xfrm>
            <a:off x="275771" y="307058"/>
            <a:ext cx="3336011" cy="6243884"/>
          </a:xfrm>
          <a:prstGeom prst="rect">
            <a:avLst/>
          </a:prstGeom>
        </p:spPr>
      </p:pic>
      <p:sp>
        <p:nvSpPr>
          <p:cNvPr id="16" name="Rectangle 15">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11782" y="685800"/>
            <a:ext cx="4994335"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4E392-F593-B44D-A7D6-E6B1504D020D}"/>
              </a:ext>
            </a:extLst>
          </p:cNvPr>
          <p:cNvSpPr>
            <a:spLocks noGrp="1"/>
          </p:cNvSpPr>
          <p:nvPr>
            <p:ph type="title"/>
          </p:nvPr>
        </p:nvSpPr>
        <p:spPr>
          <a:xfrm>
            <a:off x="4099396" y="1084521"/>
            <a:ext cx="4019107" cy="1292027"/>
          </a:xfrm>
        </p:spPr>
        <p:txBody>
          <a:bodyPr anchor="b">
            <a:normAutofit/>
          </a:bodyPr>
          <a:lstStyle/>
          <a:p>
            <a:pPr algn="ctr"/>
            <a:endParaRPr lang="en-TR" sz="2800">
              <a:solidFill>
                <a:srgbClr val="595959"/>
              </a:solidFill>
            </a:endParaRPr>
          </a:p>
        </p:txBody>
      </p:sp>
      <p:sp>
        <p:nvSpPr>
          <p:cNvPr id="11" name="Content Placeholder 10">
            <a:extLst>
              <a:ext uri="{FF2B5EF4-FFF2-40B4-BE49-F238E27FC236}">
                <a16:creationId xmlns:a16="http://schemas.microsoft.com/office/drawing/2014/main" id="{67960505-6F1D-ACD8-719E-B01D6D8A72F7}"/>
              </a:ext>
            </a:extLst>
          </p:cNvPr>
          <p:cNvSpPr>
            <a:spLocks noGrp="1"/>
          </p:cNvSpPr>
          <p:nvPr>
            <p:ph idx="1"/>
          </p:nvPr>
        </p:nvSpPr>
        <p:spPr>
          <a:xfrm>
            <a:off x="4120661" y="2678654"/>
            <a:ext cx="3976577" cy="3137355"/>
          </a:xfrm>
        </p:spPr>
        <p:txBody>
          <a:bodyPr anchor="t">
            <a:normAutofit/>
          </a:bodyPr>
          <a:lstStyle/>
          <a:p>
            <a:pPr algn="ctr"/>
            <a:endParaRPr lang="en-US" sz="2000">
              <a:solidFill>
                <a:srgbClr val="595959"/>
              </a:solidFill>
            </a:endParaRPr>
          </a:p>
        </p:txBody>
      </p:sp>
      <p:pic>
        <p:nvPicPr>
          <p:cNvPr id="7" name="Picture 6" descr="Graphical user interface&#10;&#10;Description automatically generated">
            <a:extLst>
              <a:ext uri="{FF2B5EF4-FFF2-40B4-BE49-F238E27FC236}">
                <a16:creationId xmlns:a16="http://schemas.microsoft.com/office/drawing/2014/main" id="{5EE1F956-9CB6-714F-AAD5-6C4C930DD7D5}"/>
              </a:ext>
            </a:extLst>
          </p:cNvPr>
          <p:cNvPicPr>
            <a:picLocks noChangeAspect="1"/>
          </p:cNvPicPr>
          <p:nvPr/>
        </p:nvPicPr>
        <p:blipFill rotWithShape="1">
          <a:blip r:embed="rId3"/>
          <a:srcRect t="610" b="37699"/>
          <a:stretch/>
        </p:blipFill>
        <p:spPr>
          <a:xfrm>
            <a:off x="4120661" y="307058"/>
            <a:ext cx="3441282" cy="6243884"/>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B7658285-DDC7-9E40-8F91-6422A12135D2}"/>
              </a:ext>
            </a:extLst>
          </p:cNvPr>
          <p:cNvPicPr>
            <a:picLocks noChangeAspect="1"/>
          </p:cNvPicPr>
          <p:nvPr/>
        </p:nvPicPr>
        <p:blipFill rotWithShape="1">
          <a:blip r:embed="rId3"/>
          <a:srcRect t="62735" b="73"/>
          <a:stretch/>
        </p:blipFill>
        <p:spPr>
          <a:xfrm>
            <a:off x="8156330" y="2786742"/>
            <a:ext cx="3441282" cy="3764199"/>
          </a:xfrm>
          <a:prstGeom prst="rect">
            <a:avLst/>
          </a:prstGeom>
        </p:spPr>
      </p:pic>
    </p:spTree>
    <p:extLst>
      <p:ext uri="{BB962C8B-B14F-4D97-AF65-F5344CB8AC3E}">
        <p14:creationId xmlns:p14="http://schemas.microsoft.com/office/powerpoint/2010/main" val="2289006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B466B2-BFD7-C347-8126-45731341B75F}"/>
              </a:ext>
            </a:extLst>
          </p:cNvPr>
          <p:cNvSpPr>
            <a:spLocks noGrp="1"/>
          </p:cNvSpPr>
          <p:nvPr>
            <p:ph type="title"/>
          </p:nvPr>
        </p:nvSpPr>
        <p:spPr>
          <a:xfrm>
            <a:off x="777240" y="694944"/>
            <a:ext cx="6610388" cy="1042416"/>
          </a:xfrm>
        </p:spPr>
        <p:txBody>
          <a:bodyPr>
            <a:normAutofit/>
          </a:bodyPr>
          <a:lstStyle/>
          <a:p>
            <a:r>
              <a:rPr lang="en-US" sz="3000" dirty="0">
                <a:solidFill>
                  <a:schemeClr val="bg1"/>
                </a:solidFill>
                <a:latin typeface="Cambria" panose="02040503050406030204" pitchFamily="18" charset="0"/>
              </a:rPr>
              <a:t>I</a:t>
            </a:r>
            <a:r>
              <a:rPr lang="en-TR" sz="3000" dirty="0">
                <a:solidFill>
                  <a:schemeClr val="bg1"/>
                </a:solidFill>
                <a:latin typeface="Cambria" panose="02040503050406030204" pitchFamily="18" charset="0"/>
              </a:rPr>
              <a:t>nheritance of chromosomes</a:t>
            </a: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Calendar&#10;&#10;Description automatically generated">
            <a:extLst>
              <a:ext uri="{FF2B5EF4-FFF2-40B4-BE49-F238E27FC236}">
                <a16:creationId xmlns:a16="http://schemas.microsoft.com/office/drawing/2014/main" id="{75B3C7E3-D07B-BD42-9FD6-81B514E7CC2D}"/>
              </a:ext>
            </a:extLst>
          </p:cNvPr>
          <p:cNvPicPr>
            <a:picLocks noChangeAspect="1"/>
          </p:cNvPicPr>
          <p:nvPr/>
        </p:nvPicPr>
        <p:blipFill>
          <a:blip r:embed="rId2"/>
          <a:stretch>
            <a:fillRect/>
          </a:stretch>
        </p:blipFill>
        <p:spPr>
          <a:xfrm>
            <a:off x="1306286" y="2147533"/>
            <a:ext cx="4789714" cy="4490357"/>
          </a:xfrm>
          <a:prstGeom prst="rect">
            <a:avLst/>
          </a:prstGeom>
        </p:spPr>
      </p:pic>
      <p:sp>
        <p:nvSpPr>
          <p:cNvPr id="13" name="TextBox 12">
            <a:extLst>
              <a:ext uri="{FF2B5EF4-FFF2-40B4-BE49-F238E27FC236}">
                <a16:creationId xmlns:a16="http://schemas.microsoft.com/office/drawing/2014/main" id="{D7C9A6C4-19E5-CB49-8061-C75E498AEC1E}"/>
              </a:ext>
            </a:extLst>
          </p:cNvPr>
          <p:cNvSpPr txBox="1"/>
          <p:nvPr/>
        </p:nvSpPr>
        <p:spPr>
          <a:xfrm>
            <a:off x="7923133" y="2258870"/>
            <a:ext cx="3887324"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44444"/>
                </a:solidFill>
                <a:effectLst/>
                <a:uLnTx/>
                <a:uFillTx/>
                <a:latin typeface="Lucida Grande" panose="020B0600040502020204" pitchFamily="34" charset="0"/>
                <a:ea typeface="+mn-ea"/>
                <a:cs typeface="+mn-cs"/>
              </a:rPr>
              <a:t>Chromosomes come in pairs.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444444"/>
                </a:solidFill>
                <a:effectLst/>
                <a:uLnTx/>
                <a:uFillTx/>
                <a:latin typeface="Lucida Grande" panose="020B0600040502020204" pitchFamily="34" charset="0"/>
                <a:ea typeface="+mn-ea"/>
                <a:cs typeface="+mn-cs"/>
              </a:rPr>
              <a:t>Normally, </a:t>
            </a:r>
            <a:r>
              <a:rPr kumimoji="0" lang="en-US" sz="1800" b="0" i="0" u="none" strike="noStrike" kern="1200" cap="none" spc="0" normalizeH="0" baseline="0" noProof="0" dirty="0">
                <a:ln>
                  <a:noFill/>
                </a:ln>
                <a:solidFill>
                  <a:srgbClr val="444444"/>
                </a:solidFill>
                <a:effectLst/>
                <a:uLnTx/>
                <a:uFillTx/>
                <a:latin typeface="Lucida Grande" panose="020B0600040502020204" pitchFamily="34" charset="0"/>
                <a:ea typeface="+mn-ea"/>
                <a:cs typeface="+mn-cs"/>
              </a:rPr>
              <a:t>each cell in the human body has 23 pairs of chromosomes (46 total chromosomes).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44444"/>
                </a:solidFill>
                <a:effectLst/>
                <a:uLnTx/>
                <a:uFillTx/>
                <a:latin typeface="Lucida Grande" panose="020B0600040502020204" pitchFamily="34" charset="0"/>
                <a:ea typeface="+mn-ea"/>
                <a:cs typeface="+mn-cs"/>
              </a:rPr>
              <a:t>Half come from the mother; the other half come from the father.</a:t>
            </a:r>
            <a:endParaRPr kumimoji="0" lang="en-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25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5A6B8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4437EB3-4602-6042-AE41-1EFF1C7FC914}"/>
              </a:ext>
            </a:extLst>
          </p:cNvPr>
          <p:cNvSpPr>
            <a:spLocks noGrp="1"/>
          </p:cNvSpPr>
          <p:nvPr>
            <p:ph type="title"/>
          </p:nvPr>
        </p:nvSpPr>
        <p:spPr>
          <a:xfrm>
            <a:off x="777240" y="694944"/>
            <a:ext cx="6610388" cy="1042416"/>
          </a:xfrm>
        </p:spPr>
        <p:txBody>
          <a:bodyPr>
            <a:normAutofit/>
          </a:bodyPr>
          <a:lstStyle/>
          <a:p>
            <a:r>
              <a:rPr lang="en-TR" sz="4200" dirty="0">
                <a:solidFill>
                  <a:srgbClr val="FFFFFF"/>
                </a:solidFill>
              </a:rPr>
              <a:t>Human Gender</a:t>
            </a:r>
          </a:p>
        </p:txBody>
      </p:sp>
      <p:sp>
        <p:nvSpPr>
          <p:cNvPr id="14" name="Rectangle 1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FA3BB">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FFA3BB">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4DA151F-826E-C947-8B68-929171D1C850}"/>
              </a:ext>
            </a:extLst>
          </p:cNvPr>
          <p:cNvPicPr>
            <a:picLocks noChangeAspect="1"/>
          </p:cNvPicPr>
          <p:nvPr/>
        </p:nvPicPr>
        <p:blipFill>
          <a:blip r:embed="rId2"/>
          <a:stretch>
            <a:fillRect/>
          </a:stretch>
        </p:blipFill>
        <p:spPr>
          <a:xfrm>
            <a:off x="721913" y="2331973"/>
            <a:ext cx="6691827" cy="3864530"/>
          </a:xfrm>
          <a:prstGeom prst="rect">
            <a:avLst/>
          </a:prstGeom>
        </p:spPr>
      </p:pic>
      <p:sp>
        <p:nvSpPr>
          <p:cNvPr id="20" name="Rectangle 1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278A1CFB-5462-CEB1-460F-A5B1053E2AF4}"/>
              </a:ext>
            </a:extLst>
          </p:cNvPr>
          <p:cNvSpPr>
            <a:spLocks noGrp="1"/>
          </p:cNvSpPr>
          <p:nvPr>
            <p:ph idx="1"/>
          </p:nvPr>
        </p:nvSpPr>
        <p:spPr>
          <a:xfrm>
            <a:off x="8109311" y="2393792"/>
            <a:ext cx="3360212" cy="3740893"/>
          </a:xfrm>
        </p:spPr>
        <p:txBody>
          <a:bodyPr anchor="ctr">
            <a:normAutofit/>
          </a:bodyPr>
          <a:lstStyle/>
          <a:p>
            <a:r>
              <a:rPr lang="en-US" sz="1800" dirty="0"/>
              <a:t>X and Y chromosomes determine the genders.</a:t>
            </a:r>
          </a:p>
          <a:p>
            <a:r>
              <a:rPr lang="en-US" sz="1800" dirty="0"/>
              <a:t>Female: XX</a:t>
            </a:r>
          </a:p>
          <a:p>
            <a:r>
              <a:rPr lang="en-US" sz="1800" dirty="0"/>
              <a:t>Male    : XY</a:t>
            </a:r>
          </a:p>
        </p:txBody>
      </p:sp>
    </p:spTree>
    <p:extLst>
      <p:ext uri="{BB962C8B-B14F-4D97-AF65-F5344CB8AC3E}">
        <p14:creationId xmlns:p14="http://schemas.microsoft.com/office/powerpoint/2010/main" val="327980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ky&#10;&#10;Description automatically generated">
            <a:extLst>
              <a:ext uri="{FF2B5EF4-FFF2-40B4-BE49-F238E27FC236}">
                <a16:creationId xmlns:a16="http://schemas.microsoft.com/office/drawing/2014/main" id="{DD08DBB2-0F98-8240-9069-B7C183D8A905}"/>
              </a:ext>
            </a:extLst>
          </p:cNvPr>
          <p:cNvPicPr>
            <a:picLocks noChangeAspect="1"/>
          </p:cNvPicPr>
          <p:nvPr/>
        </p:nvPicPr>
        <p:blipFill rotWithShape="1">
          <a:blip r:embed="rId2">
            <a:alphaModFix/>
          </a:blip>
          <a:srcRect t="10359"/>
          <a:stretch/>
        </p:blipFill>
        <p:spPr>
          <a:xfrm>
            <a:off x="20" y="-1900"/>
            <a:ext cx="12191980" cy="6857990"/>
          </a:xfrm>
          <a:prstGeom prst="rect">
            <a:avLst/>
          </a:prstGeom>
        </p:spPr>
      </p:pic>
      <p:sp>
        <p:nvSpPr>
          <p:cNvPr id="16" name="Rectangle 11">
            <a:extLst>
              <a:ext uri="{FF2B5EF4-FFF2-40B4-BE49-F238E27FC236}">
                <a16:creationId xmlns:a16="http://schemas.microsoft.com/office/drawing/2014/main" id="{CCB2C00A-E659-4691-AFB4-282551729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B78FD84C-74B5-451D-8F0A-1E19EC3D9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1A36C-7A89-E348-BBAB-F00FA3E83172}"/>
              </a:ext>
            </a:extLst>
          </p:cNvPr>
          <p:cNvSpPr>
            <a:spLocks noGrp="1"/>
          </p:cNvSpPr>
          <p:nvPr>
            <p:ph type="title"/>
          </p:nvPr>
        </p:nvSpPr>
        <p:spPr>
          <a:xfrm>
            <a:off x="1523984" y="1054121"/>
            <a:ext cx="9465131" cy="1184111"/>
          </a:xfrm>
        </p:spPr>
        <p:txBody>
          <a:bodyPr>
            <a:normAutofit/>
          </a:bodyPr>
          <a:lstStyle/>
          <a:p>
            <a:r>
              <a:rPr lang="en-TR" dirty="0">
                <a:latin typeface="Cambria" panose="02040503050406030204" pitchFamily="18" charset="0"/>
              </a:rPr>
              <a:t>Human Gender</a:t>
            </a:r>
          </a:p>
        </p:txBody>
      </p:sp>
      <p:sp>
        <p:nvSpPr>
          <p:cNvPr id="3" name="Content Placeholder 2">
            <a:extLst>
              <a:ext uri="{FF2B5EF4-FFF2-40B4-BE49-F238E27FC236}">
                <a16:creationId xmlns:a16="http://schemas.microsoft.com/office/drawing/2014/main" id="{4C413A29-F8F6-6A47-89B7-D4272EDB0F82}"/>
              </a:ext>
            </a:extLst>
          </p:cNvPr>
          <p:cNvSpPr>
            <a:spLocks noGrp="1"/>
          </p:cNvSpPr>
          <p:nvPr>
            <p:ph idx="1"/>
          </p:nvPr>
        </p:nvSpPr>
        <p:spPr>
          <a:xfrm>
            <a:off x="1523999" y="2399099"/>
            <a:ext cx="10421257" cy="3400969"/>
          </a:xfrm>
        </p:spPr>
        <p:txBody>
          <a:bodyPr>
            <a:noAutofit/>
          </a:bodyPr>
          <a:lstStyle/>
          <a:p>
            <a:r>
              <a:rPr lang="en-US" sz="1600" dirty="0">
                <a:latin typeface="Cambria" panose="02040503050406030204" pitchFamily="18" charset="0"/>
              </a:rPr>
              <a:t>Binary Gender (traditional genders: Male and Female)</a:t>
            </a:r>
            <a:endParaRPr lang="en-US" sz="1600" b="0" i="0" u="none" strike="noStrike" dirty="0">
              <a:effectLst/>
              <a:latin typeface="Cambria" panose="02040503050406030204" pitchFamily="18" charset="0"/>
            </a:endParaRPr>
          </a:p>
          <a:p>
            <a:r>
              <a:rPr lang="en-US" sz="1600" b="0" i="0" u="none" strike="noStrike" dirty="0">
                <a:effectLst/>
                <a:latin typeface="Cambria" panose="02040503050406030204" pitchFamily="18" charset="0"/>
              </a:rPr>
              <a:t>There are more than two genders, even though in our society the genders that are most recognized are male and female (called the gender binary) and usually is based on someone’s anatomy (the genitals they were born with). This is gender assignment and it is based on an assumption that someone’s genitals match their gender.</a:t>
            </a:r>
          </a:p>
          <a:p>
            <a:r>
              <a:rPr lang="en-US" sz="1600" dirty="0">
                <a:latin typeface="Cambria" panose="02040503050406030204" pitchFamily="18" charset="0"/>
              </a:rPr>
              <a:t>Gender is a complex thing. </a:t>
            </a:r>
            <a:r>
              <a:rPr lang="en-US" sz="1600" b="0" i="0" u="none" strike="noStrike" dirty="0">
                <a:effectLst/>
                <a:latin typeface="Cambria" panose="02040503050406030204" pitchFamily="18" charset="0"/>
              </a:rPr>
              <a:t>It depends on various factors, such as sex chromosomes, reproductive organs, hormones, secondary sex characteristics, and related medical care.</a:t>
            </a:r>
            <a:endParaRPr lang="en-US" sz="1600" dirty="0">
              <a:latin typeface="Cambria" panose="02040503050406030204" pitchFamily="18" charset="0"/>
            </a:endParaRPr>
          </a:p>
          <a:p>
            <a:endParaRPr lang="en-US" sz="1600" dirty="0">
              <a:latin typeface="Cambria" panose="02040503050406030204" pitchFamily="18" charset="0"/>
            </a:endParaRPr>
          </a:p>
          <a:p>
            <a:r>
              <a:rPr lang="en-US" sz="1600" dirty="0">
                <a:latin typeface="Cambria" panose="02040503050406030204" pitchFamily="18" charset="0"/>
              </a:rPr>
              <a:t>Genders can be controversial … How genders should be classified?</a:t>
            </a:r>
          </a:p>
          <a:p>
            <a:pPr lvl="1"/>
            <a:r>
              <a:rPr lang="en-US" sz="1600" dirty="0">
                <a:latin typeface="Cambria" panose="02040503050406030204" pitchFamily="18" charset="0"/>
              </a:rPr>
              <a:t>Depend on the genital anatomy (The penis (males) and clitoris (females))?</a:t>
            </a:r>
          </a:p>
          <a:p>
            <a:pPr lvl="1"/>
            <a:r>
              <a:rPr lang="en-US" sz="1600" dirty="0">
                <a:latin typeface="Cambria" panose="02040503050406030204" pitchFamily="18" charset="0"/>
              </a:rPr>
              <a:t>Depend on the physical appearance?</a:t>
            </a:r>
          </a:p>
          <a:p>
            <a:pPr lvl="1"/>
            <a:r>
              <a:rPr lang="en-US" sz="1600" dirty="0">
                <a:latin typeface="Cambria" panose="02040503050406030204" pitchFamily="18" charset="0"/>
              </a:rPr>
              <a:t>Depend on the Chromosomes (XX, XY, XXY)?</a:t>
            </a:r>
          </a:p>
          <a:p>
            <a:pPr lvl="1"/>
            <a:r>
              <a:rPr lang="en-US" sz="1600" dirty="0">
                <a:latin typeface="Cambria" panose="02040503050406030204" pitchFamily="18" charset="0"/>
              </a:rPr>
              <a:t>Depends on the emotions?</a:t>
            </a:r>
          </a:p>
          <a:p>
            <a:endParaRPr lang="en-US" sz="1600" dirty="0">
              <a:latin typeface="Cambria" panose="02040503050406030204" pitchFamily="18" charset="0"/>
            </a:endParaRPr>
          </a:p>
          <a:p>
            <a:endParaRPr lang="en-US" sz="1600" dirty="0">
              <a:latin typeface="Cambria" panose="02040503050406030204" pitchFamily="18" charset="0"/>
            </a:endParaRPr>
          </a:p>
          <a:p>
            <a:endParaRPr lang="en-TR" sz="1600" dirty="0">
              <a:latin typeface="Cambria" panose="02040503050406030204" pitchFamily="18" charset="0"/>
            </a:endParaRPr>
          </a:p>
        </p:txBody>
      </p:sp>
    </p:spTree>
    <p:extLst>
      <p:ext uri="{BB962C8B-B14F-4D97-AF65-F5344CB8AC3E}">
        <p14:creationId xmlns:p14="http://schemas.microsoft.com/office/powerpoint/2010/main" val="3548237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3960CC8-80F0-0441-ADA0-9C7C5548AF71}"/>
              </a:ext>
            </a:extLst>
          </p:cNvPr>
          <p:cNvSpPr>
            <a:spLocks noGrp="1"/>
          </p:cNvSpPr>
          <p:nvPr>
            <p:ph type="title"/>
          </p:nvPr>
        </p:nvSpPr>
        <p:spPr>
          <a:xfrm>
            <a:off x="777240" y="731519"/>
            <a:ext cx="2845191" cy="3237579"/>
          </a:xfrm>
        </p:spPr>
        <p:txBody>
          <a:bodyPr>
            <a:normAutofit/>
          </a:bodyPr>
          <a:lstStyle/>
          <a:p>
            <a:r>
              <a:rPr lang="en-US" sz="3500">
                <a:solidFill>
                  <a:srgbClr val="FFFFFF"/>
                </a:solidFill>
                <a:latin typeface="Georgia" panose="02040502050405020303" pitchFamily="18" charset="0"/>
              </a:rPr>
              <a:t>D</a:t>
            </a:r>
            <a:r>
              <a:rPr lang="en-US" sz="3500" b="0" i="0" u="none" strike="noStrike">
                <a:solidFill>
                  <a:srgbClr val="FFFFFF"/>
                </a:solidFill>
                <a:effectLst/>
                <a:latin typeface="Georgia" panose="02040502050405020303" pitchFamily="18" charset="0"/>
              </a:rPr>
              <a:t>isorders of sex development (DSD)</a:t>
            </a:r>
            <a:endParaRPr lang="en-TR" sz="350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9FECEB-EF57-DF4A-B384-70EB6770F528}"/>
              </a:ext>
            </a:extLst>
          </p:cNvPr>
          <p:cNvSpPr>
            <a:spLocks noGrp="1"/>
          </p:cNvSpPr>
          <p:nvPr>
            <p:ph idx="1"/>
          </p:nvPr>
        </p:nvSpPr>
        <p:spPr>
          <a:xfrm>
            <a:off x="4379709" y="686862"/>
            <a:ext cx="7037591" cy="5475129"/>
          </a:xfrm>
        </p:spPr>
        <p:txBody>
          <a:bodyPr anchor="ctr">
            <a:normAutofit/>
          </a:bodyPr>
          <a:lstStyle/>
          <a:p>
            <a:pPr algn="just"/>
            <a:r>
              <a:rPr lang="en-US" sz="1600" b="0" i="0" u="none" strike="noStrike" dirty="0">
                <a:effectLst/>
                <a:latin typeface="Cambria" panose="02040503050406030204" pitchFamily="18" charset="0"/>
              </a:rPr>
              <a:t>A 46-year-old pregnant woman had visited his clinic at the Royal Melbourne Hospital in Australia to hear the results of an amniocentesis test to screen her baby's chromosomes for abnormalities. The baby was fine—but follow-up tests had revealed something astonishing about the mother. </a:t>
            </a:r>
            <a:r>
              <a:rPr lang="en-US" sz="1600" b="1" i="0" u="none" strike="noStrike" dirty="0">
                <a:effectLst/>
                <a:latin typeface="Cambria" panose="02040503050406030204" pitchFamily="18" charset="0"/>
              </a:rPr>
              <a:t>Her body was built of cells from two individuals, probably from twin embryos that had merged in her own mother's womb. </a:t>
            </a:r>
            <a:r>
              <a:rPr lang="en-US" sz="1600" b="0" i="0" u="none" strike="noStrike" dirty="0">
                <a:effectLst/>
                <a:latin typeface="Cambria" panose="02040503050406030204" pitchFamily="18" charset="0"/>
              </a:rPr>
              <a:t>And there was more. One set of cells carried two X chromosomes, the complement that typically makes a person female; the other had an X and a Y. Halfway through her fifth decade and pregnant with her third child, the woman learned for the first time that a large part of her body was chromosomally male.</a:t>
            </a:r>
          </a:p>
          <a:p>
            <a:pPr algn="just"/>
            <a:r>
              <a:rPr lang="en-US" sz="1600" b="0" i="0" u="none" strike="noStrike" dirty="0">
                <a:effectLst/>
                <a:latin typeface="Cambria" panose="02040503050406030204" pitchFamily="18" charset="0"/>
              </a:rPr>
              <a:t>This is an example of disorders of sex development (DSDs). A disease affecting the sex development and sex characteristics due to the chromosome abnormalities or gene mutations.</a:t>
            </a:r>
          </a:p>
          <a:p>
            <a:pPr algn="just"/>
            <a:r>
              <a:rPr lang="en-US" sz="1600" b="0" i="0" u="none" strike="noStrike" dirty="0">
                <a:effectLst/>
                <a:latin typeface="Cambria" panose="02040503050406030204" pitchFamily="18" charset="0"/>
              </a:rPr>
              <a:t>DSD is common as many as 1 person in 100 to 1 in 1000 people.</a:t>
            </a:r>
          </a:p>
          <a:p>
            <a:pPr marL="0" indent="0" algn="just">
              <a:buNone/>
            </a:pPr>
            <a:r>
              <a:rPr lang="en-US" sz="1600" b="0" i="0" u="none" strike="noStrike" dirty="0">
                <a:effectLst/>
                <a:latin typeface="Cambria" panose="02040503050406030204" pitchFamily="18" charset="0"/>
              </a:rPr>
              <a:t>(for example, the prevalence of XY females is 6.4 per 100,000 live born females.)</a:t>
            </a:r>
          </a:p>
          <a:p>
            <a:pPr algn="just"/>
            <a:endParaRPr lang="en-US" sz="1600" dirty="0">
              <a:latin typeface="Cambria" panose="02040503050406030204" pitchFamily="18" charset="0"/>
            </a:endParaRPr>
          </a:p>
          <a:p>
            <a:pPr algn="just"/>
            <a:r>
              <a:rPr lang="en-US" sz="1600" dirty="0">
                <a:latin typeface="Cambria" panose="02040503050406030204" pitchFamily="18" charset="0"/>
              </a:rPr>
              <a:t>More information: </a:t>
            </a:r>
          </a:p>
          <a:p>
            <a:pPr marL="0" indent="0" algn="just">
              <a:buNone/>
            </a:pPr>
            <a:r>
              <a:rPr lang="en-US" sz="1600" dirty="0">
                <a:latin typeface="Cambria" panose="02040503050406030204" pitchFamily="18" charset="0"/>
              </a:rPr>
              <a:t> </a:t>
            </a:r>
            <a:r>
              <a:rPr lang="en-US" sz="1600" dirty="0">
                <a:latin typeface="Cambria" panose="02040503050406030204" pitchFamily="18" charset="0"/>
                <a:hlinkClick r:id="rId2"/>
              </a:rPr>
              <a:t>https://en.wikipedia.org/wiki/Disorders_of_sex_development</a:t>
            </a:r>
            <a:endParaRPr lang="en-US" sz="1600" dirty="0">
              <a:latin typeface="Cambria" panose="02040503050406030204" pitchFamily="18" charset="0"/>
            </a:endParaRPr>
          </a:p>
          <a:p>
            <a:pPr marL="0" indent="0" algn="just">
              <a:buNone/>
            </a:pPr>
            <a:r>
              <a:rPr lang="en-US" sz="1600" dirty="0">
                <a:latin typeface="Cambria" panose="02040503050406030204" pitchFamily="18" charset="0"/>
                <a:hlinkClick r:id="rId3"/>
              </a:rPr>
              <a:t>https://www.ncbi.nlm.nih.gov/pmc/articles/PMC5866176/</a:t>
            </a:r>
            <a:endParaRPr lang="en-US" sz="1600" dirty="0">
              <a:latin typeface="Cambria" panose="02040503050406030204" pitchFamily="18" charset="0"/>
            </a:endParaRPr>
          </a:p>
        </p:txBody>
      </p:sp>
    </p:spTree>
    <p:extLst>
      <p:ext uri="{BB962C8B-B14F-4D97-AF65-F5344CB8AC3E}">
        <p14:creationId xmlns:p14="http://schemas.microsoft.com/office/powerpoint/2010/main" val="2648122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05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8A0E58-1072-E048-8F28-905A6E88FC00}"/>
              </a:ext>
            </a:extLst>
          </p:cNvPr>
          <p:cNvSpPr>
            <a:spLocks noGrp="1"/>
          </p:cNvSpPr>
          <p:nvPr>
            <p:ph type="title"/>
          </p:nvPr>
        </p:nvSpPr>
        <p:spPr>
          <a:xfrm>
            <a:off x="275776" y="1487272"/>
            <a:ext cx="3164114" cy="2871718"/>
          </a:xfrm>
          <a:prstGeom prst="ellipse">
            <a:avLst/>
          </a:prstGeom>
          <a:solidFill>
            <a:srgbClr val="262626"/>
          </a:solidFill>
          <a:ln w="174625" cmpd="thinThick">
            <a:solidFill>
              <a:srgbClr val="262626"/>
            </a:solidFill>
          </a:ln>
        </p:spPr>
        <p:txBody>
          <a:bodyPr>
            <a:normAutofit/>
          </a:bodyPr>
          <a:lstStyle/>
          <a:p>
            <a:pPr algn="ctr"/>
            <a:r>
              <a:rPr lang="en-TR" sz="2600" dirty="0">
                <a:solidFill>
                  <a:srgbClr val="FFFFFF"/>
                </a:solidFill>
              </a:rPr>
              <a:t>Chromosomes</a:t>
            </a:r>
            <a:br>
              <a:rPr lang="en-TR" sz="2600" dirty="0">
                <a:solidFill>
                  <a:srgbClr val="FFFFFF"/>
                </a:solidFill>
              </a:rPr>
            </a:br>
            <a:r>
              <a:rPr lang="en-TR" sz="2000" dirty="0">
                <a:solidFill>
                  <a:srgbClr val="FFFFFF"/>
                </a:solidFill>
              </a:rPr>
              <a:t>(Human Karyotype)</a:t>
            </a:r>
          </a:p>
        </p:txBody>
      </p:sp>
      <p:pic>
        <p:nvPicPr>
          <p:cNvPr id="5" name="Picture 2" descr="Figure 5-11">
            <a:extLst>
              <a:ext uri="{FF2B5EF4-FFF2-40B4-BE49-F238E27FC236}">
                <a16:creationId xmlns:a16="http://schemas.microsoft.com/office/drawing/2014/main" id="{7F36575B-F49D-044D-8835-2E333DEE08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6"/>
          <a:stretch/>
        </p:blipFill>
        <p:spPr bwMode="auto">
          <a:xfrm>
            <a:off x="3628571" y="284649"/>
            <a:ext cx="3327393" cy="40743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KT_der(2).JPG">
            <a:extLst>
              <a:ext uri="{FF2B5EF4-FFF2-40B4-BE49-F238E27FC236}">
                <a16:creationId xmlns:a16="http://schemas.microsoft.com/office/drawing/2014/main" id="{B1AA8C3F-EC1F-1143-966D-2DDB16A54600}"/>
              </a:ext>
            </a:extLst>
          </p:cNvPr>
          <p:cNvPicPr>
            <a:picLocks noChangeAspect="1"/>
          </p:cNvPicPr>
          <p:nvPr/>
        </p:nvPicPr>
        <p:blipFill rotWithShape="1">
          <a:blip r:embed="rId3">
            <a:extLst>
              <a:ext uri="{28A0092B-C50C-407E-A947-70E740481C1C}">
                <a14:useLocalDpi xmlns:a14="http://schemas.microsoft.com/office/drawing/2010/main" val="0"/>
              </a:ext>
            </a:extLst>
          </a:blip>
          <a:srcRect b="2941"/>
          <a:stretch/>
        </p:blipFill>
        <p:spPr bwMode="auto">
          <a:xfrm>
            <a:off x="7146825" y="1238280"/>
            <a:ext cx="4686958" cy="28545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A0AF6F1D-A12A-2649-B545-0953F9E61F48}"/>
              </a:ext>
            </a:extLst>
          </p:cNvPr>
          <p:cNvSpPr>
            <a:spLocks noGrp="1"/>
          </p:cNvSpPr>
          <p:nvPr>
            <p:ph idx="1"/>
          </p:nvPr>
        </p:nvSpPr>
        <p:spPr>
          <a:xfrm>
            <a:off x="3820886" y="5565910"/>
            <a:ext cx="7188199" cy="1292090"/>
          </a:xfrm>
        </p:spPr>
        <p:txBody>
          <a:bodyPr>
            <a:normAutofit/>
          </a:bodyPr>
          <a:lstStyle/>
          <a:p>
            <a:r>
              <a:rPr lang="en-US" sz="1800" dirty="0"/>
              <a:t>D</a:t>
            </a:r>
            <a:r>
              <a:rPr lang="en-TR" sz="1800" dirty="0"/>
              <a:t>ifferent techniquues are used to visualize the chromosomes.</a:t>
            </a:r>
          </a:p>
        </p:txBody>
      </p:sp>
      <p:sp>
        <p:nvSpPr>
          <p:cNvPr id="7" name="TextBox 6">
            <a:extLst>
              <a:ext uri="{FF2B5EF4-FFF2-40B4-BE49-F238E27FC236}">
                <a16:creationId xmlns:a16="http://schemas.microsoft.com/office/drawing/2014/main" id="{2B60C124-07A6-354A-92F3-BC150B142097}"/>
              </a:ext>
            </a:extLst>
          </p:cNvPr>
          <p:cNvSpPr txBox="1"/>
          <p:nvPr/>
        </p:nvSpPr>
        <p:spPr>
          <a:xfrm>
            <a:off x="3820886" y="4484914"/>
            <a:ext cx="634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0" i="0" u="none" strike="noStrike" kern="1200" cap="none" spc="0" normalizeH="0" baseline="0" noProof="0" dirty="0">
                <a:ln>
                  <a:noFill/>
                </a:ln>
                <a:solidFill>
                  <a:prstClr val="black"/>
                </a:solidFill>
                <a:effectLst/>
                <a:uLnTx/>
                <a:uFillTx/>
                <a:latin typeface="Calibri" panose="020F0502020204030204"/>
                <a:ea typeface="+mn-ea"/>
                <a:cs typeface="+mn-cs"/>
              </a:rPr>
              <a:t>         Giemsa staining                                            Flourescent staining</a:t>
            </a:r>
          </a:p>
        </p:txBody>
      </p:sp>
    </p:spTree>
    <p:extLst>
      <p:ext uri="{BB962C8B-B14F-4D97-AF65-F5344CB8AC3E}">
        <p14:creationId xmlns:p14="http://schemas.microsoft.com/office/powerpoint/2010/main" val="409158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5C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03772-9FEA-AF48-BB60-38AB9123EF87}"/>
              </a:ext>
            </a:extLst>
          </p:cNvPr>
          <p:cNvSpPr>
            <a:spLocks noGrp="1"/>
          </p:cNvSpPr>
          <p:nvPr>
            <p:ph type="title"/>
          </p:nvPr>
        </p:nvSpPr>
        <p:spPr>
          <a:xfrm>
            <a:off x="1024129" y="585216"/>
            <a:ext cx="5463755" cy="1499616"/>
          </a:xfrm>
        </p:spPr>
        <p:txBody>
          <a:bodyPr>
            <a:normAutofit/>
          </a:bodyPr>
          <a:lstStyle/>
          <a:p>
            <a:r>
              <a:rPr lang="en-TR" sz="3000" dirty="0">
                <a:solidFill>
                  <a:srgbClr val="FFFFFF"/>
                </a:solidFill>
                <a:latin typeface="Cambria" panose="02040503050406030204" pitchFamily="18" charset="0"/>
              </a:rPr>
              <a:t>The flow of genetic information</a:t>
            </a:r>
          </a:p>
        </p:txBody>
      </p:sp>
      <p:cxnSp>
        <p:nvCxnSpPr>
          <p:cNvPr id="19" name="Straight Connector 18">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E8C0450-F20F-72C9-84B2-A92722D78862}"/>
              </a:ext>
            </a:extLst>
          </p:cNvPr>
          <p:cNvSpPr>
            <a:spLocks noGrp="1"/>
          </p:cNvSpPr>
          <p:nvPr>
            <p:ph idx="1"/>
          </p:nvPr>
        </p:nvSpPr>
        <p:spPr>
          <a:xfrm>
            <a:off x="640079" y="2286000"/>
            <a:ext cx="5847804" cy="3931920"/>
          </a:xfrm>
        </p:spPr>
        <p:txBody>
          <a:bodyPr>
            <a:normAutofit/>
          </a:bodyPr>
          <a:lstStyle/>
          <a:p>
            <a:r>
              <a:rPr lang="en-US" sz="2200" dirty="0">
                <a:solidFill>
                  <a:srgbClr val="FFFFFF"/>
                </a:solidFill>
                <a:latin typeface="Cambria" panose="02040503050406030204" pitchFamily="18" charset="0"/>
              </a:rPr>
              <a:t>The central dogma states that the pattern of information that occurs most frequently in our cells is:</a:t>
            </a:r>
          </a:p>
          <a:p>
            <a:r>
              <a:rPr lang="en-US" sz="2200" dirty="0">
                <a:solidFill>
                  <a:srgbClr val="FFFFFF"/>
                </a:solidFill>
                <a:latin typeface="Cambria" panose="02040503050406030204" pitchFamily="18" charset="0"/>
              </a:rPr>
              <a:t>From existing DNA to make new DNA (DNA replication)</a:t>
            </a:r>
          </a:p>
          <a:p>
            <a:r>
              <a:rPr lang="en-US" sz="2200" dirty="0">
                <a:solidFill>
                  <a:srgbClr val="FFFFFF"/>
                </a:solidFill>
                <a:latin typeface="Cambria" panose="02040503050406030204" pitchFamily="18" charset="0"/>
              </a:rPr>
              <a:t>From DNA to make new RNA (transcription)</a:t>
            </a:r>
          </a:p>
          <a:p>
            <a:r>
              <a:rPr lang="en-US" sz="2200" dirty="0">
                <a:solidFill>
                  <a:srgbClr val="FFFFFF"/>
                </a:solidFill>
                <a:latin typeface="Cambria" panose="02040503050406030204" pitchFamily="18" charset="0"/>
              </a:rPr>
              <a:t>From RNA to make new proteins (translation).</a:t>
            </a:r>
          </a:p>
          <a:p>
            <a:endParaRPr lang="en-US" sz="2200" dirty="0">
              <a:solidFill>
                <a:srgbClr val="FFFFFF"/>
              </a:solidFill>
              <a:latin typeface="Cambria" panose="02040503050406030204" pitchFamily="18" charset="0"/>
            </a:endParaRPr>
          </a:p>
        </p:txBody>
      </p:sp>
      <p:pic>
        <p:nvPicPr>
          <p:cNvPr id="5" name="Content Placeholder 4" descr="A picture containing diagram&#10;&#10;Description automatically generated">
            <a:extLst>
              <a:ext uri="{FF2B5EF4-FFF2-40B4-BE49-F238E27FC236}">
                <a16:creationId xmlns:a16="http://schemas.microsoft.com/office/drawing/2014/main" id="{1640D258-8342-6343-B222-EE4C1E76C656}"/>
              </a:ext>
            </a:extLst>
          </p:cNvPr>
          <p:cNvPicPr>
            <a:picLocks noChangeAspect="1"/>
          </p:cNvPicPr>
          <p:nvPr/>
        </p:nvPicPr>
        <p:blipFill rotWithShape="1">
          <a:blip r:embed="rId2"/>
          <a:srcRect l="-11580" t="-3959" r="-9875" b="-730"/>
          <a:stretch/>
        </p:blipFill>
        <p:spPr>
          <a:xfrm>
            <a:off x="7544017" y="676298"/>
            <a:ext cx="4007904" cy="5505404"/>
          </a:xfrm>
          <a:prstGeom prst="rect">
            <a:avLst/>
          </a:prstGeom>
        </p:spPr>
      </p:pic>
    </p:spTree>
    <p:extLst>
      <p:ext uri="{BB962C8B-B14F-4D97-AF65-F5344CB8AC3E}">
        <p14:creationId xmlns:p14="http://schemas.microsoft.com/office/powerpoint/2010/main" val="1056654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D6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F2FB13-A5F3-A145-9A0B-32D86E725EB0}"/>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sz="3000" kern="1200" dirty="0">
                <a:solidFill>
                  <a:srgbClr val="FFFFFF"/>
                </a:solidFill>
                <a:latin typeface="Cambria" panose="02040503050406030204" pitchFamily="18" charset="0"/>
              </a:rPr>
              <a:t>Prenatal Screen Detects Fetus Abnormalities during pregnancy</a:t>
            </a:r>
          </a:p>
        </p:txBody>
      </p:sp>
      <p:sp>
        <p:nvSpPr>
          <p:cNvPr id="23" name="Rectangle 1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0CA6C58-1CB8-2745-A7BC-F05232283400}"/>
              </a:ext>
            </a:extLst>
          </p:cNvPr>
          <p:cNvPicPr>
            <a:picLocks noGrp="1" noChangeAspect="1"/>
          </p:cNvPicPr>
          <p:nvPr>
            <p:ph idx="1"/>
          </p:nvPr>
        </p:nvPicPr>
        <p:blipFill>
          <a:blip r:embed="rId2"/>
          <a:stretch>
            <a:fillRect/>
          </a:stretch>
        </p:blipFill>
        <p:spPr>
          <a:xfrm>
            <a:off x="1350247" y="2660287"/>
            <a:ext cx="5012903" cy="3646887"/>
          </a:xfrm>
          <a:prstGeom prst="rect">
            <a:avLst/>
          </a:prstGeom>
        </p:spPr>
      </p:pic>
      <p:sp>
        <p:nvSpPr>
          <p:cNvPr id="24"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6E62FA0-CD6C-C54A-8544-C8276796BABE}"/>
              </a:ext>
            </a:extLst>
          </p:cNvPr>
          <p:cNvSpPr txBox="1"/>
          <p:nvPr/>
        </p:nvSpPr>
        <p:spPr>
          <a:xfrm>
            <a:off x="7785712" y="516803"/>
            <a:ext cx="3833497" cy="6018353"/>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1600" i="0" u="none" strike="noStrike" dirty="0">
                <a:solidFill>
                  <a:srgbClr val="FFFFFF"/>
                </a:solidFill>
                <a:effectLst/>
                <a:latin typeface="Cambria" panose="02040503050406030204" pitchFamily="18" charset="0"/>
              </a:rPr>
              <a:t>An estimated 240 000 newborns die worldwide within 28 days of birth every year due to birth defects. Birth defects cause a further 170 000 deaths of children between the ages of 1 month and 5 years.</a:t>
            </a:r>
          </a:p>
          <a:p>
            <a:pPr indent="-228600" algn="just">
              <a:lnSpc>
                <a:spcPct val="90000"/>
              </a:lnSpc>
              <a:spcAft>
                <a:spcPts val="600"/>
              </a:spcAft>
              <a:buFont typeface="Arial" panose="020B0604020202020204" pitchFamily="34" charset="0"/>
              <a:buChar char="•"/>
            </a:pPr>
            <a:r>
              <a:rPr lang="en-US" sz="1600" i="0" u="none" strike="noStrike" dirty="0">
                <a:solidFill>
                  <a:srgbClr val="FFFFFF"/>
                </a:solidFill>
                <a:effectLst/>
                <a:latin typeface="Cambria" panose="02040503050406030204" pitchFamily="18" charset="0"/>
              </a:rPr>
              <a:t>Nine of ten children born with a serious birth defect are in low- and middle-income countries.</a:t>
            </a:r>
          </a:p>
          <a:p>
            <a:pPr indent="-228600" algn="just">
              <a:lnSpc>
                <a:spcPct val="90000"/>
              </a:lnSpc>
              <a:spcAft>
                <a:spcPts val="600"/>
              </a:spcAft>
              <a:buFont typeface="Arial" panose="020B0604020202020204" pitchFamily="34" charset="0"/>
              <a:buChar char="•"/>
            </a:pPr>
            <a:r>
              <a:rPr lang="en-US" sz="1600" i="0" u="none" strike="noStrike" dirty="0">
                <a:solidFill>
                  <a:srgbClr val="FFFFFF"/>
                </a:solidFill>
                <a:effectLst/>
                <a:latin typeface="Cambria" panose="02040503050406030204" pitchFamily="18" charset="0"/>
              </a:rPr>
              <a:t>The most common severe birth defects are heart defects, neural tube defects and Down syndrome.</a:t>
            </a:r>
          </a:p>
          <a:p>
            <a:pPr indent="-228600" algn="just">
              <a:lnSpc>
                <a:spcPct val="90000"/>
              </a:lnSpc>
              <a:spcAft>
                <a:spcPts val="600"/>
              </a:spcAft>
              <a:buFont typeface="Arial" panose="020B0604020202020204" pitchFamily="34" charset="0"/>
              <a:buChar char="•"/>
            </a:pPr>
            <a:r>
              <a:rPr lang="en-US" sz="1600" dirty="0">
                <a:solidFill>
                  <a:srgbClr val="FFFFFF"/>
                </a:solidFill>
                <a:latin typeface="Cambria" panose="02040503050406030204" pitchFamily="18" charset="0"/>
              </a:rPr>
              <a:t>They can be detected by ultrasound imaging and genetic analysis</a:t>
            </a:r>
          </a:p>
          <a:p>
            <a:pPr indent="-228600" algn="just">
              <a:lnSpc>
                <a:spcPct val="90000"/>
              </a:lnSpc>
              <a:spcAft>
                <a:spcPts val="600"/>
              </a:spcAft>
              <a:buFont typeface="Arial" panose="020B0604020202020204" pitchFamily="34" charset="0"/>
              <a:buChar char="•"/>
            </a:pPr>
            <a:r>
              <a:rPr lang="en-US" sz="1600" i="0" u="none" strike="noStrike" dirty="0">
                <a:solidFill>
                  <a:srgbClr val="FFFFFF"/>
                </a:solidFill>
                <a:effectLst/>
                <a:latin typeface="Cambria" panose="02040503050406030204" pitchFamily="18" charset="0"/>
              </a:rPr>
              <a:t>Genetic abnormalities i.e. chromosomal abnormalities (for example Down syndrome or trisomy 21) or single gene defects (for </a:t>
            </a:r>
            <a:r>
              <a:rPr lang="en-US" sz="1600" i="0" u="none" strike="noStrike" dirty="0" err="1">
                <a:solidFill>
                  <a:srgbClr val="FFFFFF"/>
                </a:solidFill>
                <a:effectLst/>
                <a:latin typeface="Cambria" panose="02040503050406030204" pitchFamily="18" charset="0"/>
              </a:rPr>
              <a:t>rxample</a:t>
            </a:r>
            <a:r>
              <a:rPr lang="en-US" sz="1600" i="0" u="none" strike="noStrike" dirty="0">
                <a:solidFill>
                  <a:srgbClr val="FFFFFF"/>
                </a:solidFill>
                <a:effectLst/>
                <a:latin typeface="Cambria" panose="02040503050406030204" pitchFamily="18" charset="0"/>
              </a:rPr>
              <a:t> SMA, beta thalassemia, Cystic Fibrosis etc.)</a:t>
            </a:r>
          </a:p>
        </p:txBody>
      </p:sp>
    </p:spTree>
    <p:extLst>
      <p:ext uri="{BB962C8B-B14F-4D97-AF65-F5344CB8AC3E}">
        <p14:creationId xmlns:p14="http://schemas.microsoft.com/office/powerpoint/2010/main" val="433241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1DEB1-7984-3641-BCE5-9594E0B66DB7}"/>
              </a:ext>
            </a:extLst>
          </p:cNvPr>
          <p:cNvSpPr>
            <a:spLocks noGrp="1"/>
          </p:cNvSpPr>
          <p:nvPr>
            <p:ph type="title"/>
          </p:nvPr>
        </p:nvSpPr>
        <p:spPr>
          <a:xfrm>
            <a:off x="594360" y="640263"/>
            <a:ext cx="5239512" cy="1344975"/>
          </a:xfrm>
        </p:spPr>
        <p:txBody>
          <a:bodyPr>
            <a:normAutofit/>
          </a:bodyPr>
          <a:lstStyle/>
          <a:p>
            <a:r>
              <a:rPr lang="en-US" sz="2800" b="1" i="0" u="none" strike="noStrike" dirty="0">
                <a:solidFill>
                  <a:schemeClr val="bg1"/>
                </a:solidFill>
                <a:effectLst/>
                <a:latin typeface="Helvetica" pitchFamily="2" charset="0"/>
              </a:rPr>
              <a:t>Pregnancy after 35: Healthy pregnancies, healthy babies</a:t>
            </a:r>
            <a:endParaRPr lang="en-TR" sz="2800" dirty="0">
              <a:solidFill>
                <a:schemeClr val="bg1"/>
              </a:solidFill>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1AE313-EFDB-864D-9251-FE8864599B13}"/>
              </a:ext>
            </a:extLst>
          </p:cNvPr>
          <p:cNvSpPr>
            <a:spLocks noGrp="1"/>
          </p:cNvSpPr>
          <p:nvPr>
            <p:ph idx="1"/>
          </p:nvPr>
        </p:nvSpPr>
        <p:spPr>
          <a:xfrm>
            <a:off x="593610" y="2121762"/>
            <a:ext cx="5235490" cy="4078567"/>
          </a:xfrm>
        </p:spPr>
        <p:txBody>
          <a:bodyPr>
            <a:normAutofit/>
          </a:bodyPr>
          <a:lstStyle/>
          <a:p>
            <a:r>
              <a:rPr lang="en-US" sz="1600" i="0" u="none" strike="noStrike" dirty="0">
                <a:solidFill>
                  <a:schemeClr val="bg1"/>
                </a:solidFill>
                <a:effectLst/>
                <a:latin typeface="Cambria" panose="02040503050406030204" pitchFamily="18" charset="0"/>
              </a:rPr>
              <a:t>After age 35, there's a higher risk of pregnancy-related complications. </a:t>
            </a:r>
          </a:p>
          <a:p>
            <a:r>
              <a:rPr lang="en-US" sz="1600" i="0" u="none" strike="noStrike" dirty="0">
                <a:solidFill>
                  <a:schemeClr val="bg1"/>
                </a:solidFill>
                <a:effectLst/>
                <a:latin typeface="Cambria" panose="02040503050406030204" pitchFamily="18" charset="0"/>
              </a:rPr>
              <a:t>The risk of pregnancy loss is higher.</a:t>
            </a:r>
          </a:p>
          <a:p>
            <a:r>
              <a:rPr lang="en-US" sz="1600" i="0" u="none" strike="noStrike" dirty="0">
                <a:solidFill>
                  <a:schemeClr val="bg1"/>
                </a:solidFill>
                <a:effectLst/>
                <a:latin typeface="Cambria" panose="02040503050406030204" pitchFamily="18" charset="0"/>
              </a:rPr>
              <a:t>The risk of gestational diabetes increases. This type of diabetes occurs only during pregnancy. It's more common in older age.</a:t>
            </a:r>
            <a:endParaRPr lang="en-US" sz="1600" dirty="0">
              <a:solidFill>
                <a:schemeClr val="bg1"/>
              </a:solidFill>
              <a:latin typeface="Cambria" panose="02040503050406030204" pitchFamily="18" charset="0"/>
            </a:endParaRPr>
          </a:p>
          <a:p>
            <a:r>
              <a:rPr lang="en-US" sz="1600" i="0" u="none" strike="noStrike" dirty="0">
                <a:solidFill>
                  <a:schemeClr val="bg1"/>
                </a:solidFill>
                <a:effectLst/>
                <a:latin typeface="Cambria" panose="02040503050406030204" pitchFamily="18" charset="0"/>
              </a:rPr>
              <a:t>The risk of developing high blood pressure during pregnancy is higher. </a:t>
            </a:r>
          </a:p>
          <a:p>
            <a:r>
              <a:rPr lang="en-US" sz="1600" i="0" u="none" strike="noStrike" dirty="0">
                <a:solidFill>
                  <a:schemeClr val="bg1"/>
                </a:solidFill>
                <a:effectLst/>
                <a:latin typeface="Cambria" panose="02040503050406030204" pitchFamily="18" charset="0"/>
              </a:rPr>
              <a:t>There's a greater risk of premature birth and having a baby with a low birth weight. </a:t>
            </a:r>
          </a:p>
          <a:p>
            <a:r>
              <a:rPr lang="en-US" sz="1600" b="1" i="0" u="none" strike="noStrike" dirty="0">
                <a:solidFill>
                  <a:schemeClr val="bg1"/>
                </a:solidFill>
                <a:effectLst/>
                <a:latin typeface="Cambria" panose="02040503050406030204" pitchFamily="18" charset="0"/>
              </a:rPr>
              <a:t>The risk of chromosomal conditions is higher. </a:t>
            </a:r>
            <a:r>
              <a:rPr lang="en-US" sz="1600" i="0" u="none" strike="noStrike" dirty="0">
                <a:solidFill>
                  <a:schemeClr val="bg1"/>
                </a:solidFill>
                <a:effectLst/>
                <a:latin typeface="Cambria" panose="02040503050406030204" pitchFamily="18" charset="0"/>
              </a:rPr>
              <a:t>Babies born to older mothers have a higher risk of certain chromosomal conditions, such as Down syndrome. </a:t>
            </a:r>
          </a:p>
          <a:p>
            <a:endParaRPr lang="en-TR" sz="1600" dirty="0">
              <a:solidFill>
                <a:schemeClr val="bg1"/>
              </a:solidFill>
              <a:latin typeface="Cambria" panose="02040503050406030204" pitchFamily="18" charset="0"/>
            </a:endParaRPr>
          </a:p>
        </p:txBody>
      </p:sp>
      <p:pic>
        <p:nvPicPr>
          <p:cNvPr id="5" name="Picture 4">
            <a:extLst>
              <a:ext uri="{FF2B5EF4-FFF2-40B4-BE49-F238E27FC236}">
                <a16:creationId xmlns:a16="http://schemas.microsoft.com/office/drawing/2014/main" id="{018A7B6E-2BB0-074F-B363-FB2E61D7C00D}"/>
              </a:ext>
            </a:extLst>
          </p:cNvPr>
          <p:cNvPicPr>
            <a:picLocks noChangeAspect="1"/>
          </p:cNvPicPr>
          <p:nvPr/>
        </p:nvPicPr>
        <p:blipFill rotWithShape="1">
          <a:blip r:embed="rId2"/>
          <a:srcRect b="8455"/>
          <a:stretch/>
        </p:blipFill>
        <p:spPr>
          <a:xfrm>
            <a:off x="6850685" y="484632"/>
            <a:ext cx="5153113" cy="5896743"/>
          </a:xfrm>
          <a:prstGeom prst="rect">
            <a:avLst/>
          </a:prstGeom>
        </p:spPr>
      </p:pic>
    </p:spTree>
    <p:extLst>
      <p:ext uri="{BB962C8B-B14F-4D97-AF65-F5344CB8AC3E}">
        <p14:creationId xmlns:p14="http://schemas.microsoft.com/office/powerpoint/2010/main" val="2632866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A7283-FFCE-984B-A1C0-E4CCA6979C1E}"/>
              </a:ext>
            </a:extLst>
          </p:cNvPr>
          <p:cNvSpPr>
            <a:spLocks noGrp="1"/>
          </p:cNvSpPr>
          <p:nvPr>
            <p:ph type="title"/>
          </p:nvPr>
        </p:nvSpPr>
        <p:spPr>
          <a:xfrm>
            <a:off x="6901758" y="452628"/>
            <a:ext cx="4437509" cy="1106424"/>
          </a:xfrm>
        </p:spPr>
        <p:txBody>
          <a:bodyPr anchor="b">
            <a:normAutofit/>
          </a:bodyPr>
          <a:lstStyle/>
          <a:p>
            <a:r>
              <a:rPr lang="en-US" sz="3600" i="0" u="none" strike="noStrike" dirty="0">
                <a:solidFill>
                  <a:srgbClr val="FF0000"/>
                </a:solidFill>
                <a:effectLst/>
                <a:latin typeface="Cambria" panose="02040503050406030204" pitchFamily="18" charset="0"/>
              </a:rPr>
              <a:t>Down syndrome </a:t>
            </a:r>
            <a:endParaRPr lang="en-TR" sz="3300" dirty="0"/>
          </a:p>
        </p:txBody>
      </p:sp>
      <p:pic>
        <p:nvPicPr>
          <p:cNvPr id="5" name="Content Placeholder 4" descr="Chart&#10;&#10;Description automatically generated">
            <a:extLst>
              <a:ext uri="{FF2B5EF4-FFF2-40B4-BE49-F238E27FC236}">
                <a16:creationId xmlns:a16="http://schemas.microsoft.com/office/drawing/2014/main" id="{77FF7B60-F2DD-A041-840C-CEC8A2CBB738}"/>
              </a:ext>
            </a:extLst>
          </p:cNvPr>
          <p:cNvPicPr>
            <a:picLocks noChangeAspect="1"/>
          </p:cNvPicPr>
          <p:nvPr/>
        </p:nvPicPr>
        <p:blipFill>
          <a:blip r:embed="rId2"/>
          <a:stretch>
            <a:fillRect/>
          </a:stretch>
        </p:blipFill>
        <p:spPr>
          <a:xfrm>
            <a:off x="396777" y="3736173"/>
            <a:ext cx="2671207" cy="2203745"/>
          </a:xfrm>
          <a:prstGeom prst="rect">
            <a:avLst/>
          </a:prstGeom>
        </p:spPr>
      </p:pic>
      <p:pic>
        <p:nvPicPr>
          <p:cNvPr id="4" name="Picture 1">
            <a:extLst>
              <a:ext uri="{FF2B5EF4-FFF2-40B4-BE49-F238E27FC236}">
                <a16:creationId xmlns:a16="http://schemas.microsoft.com/office/drawing/2014/main" id="{37F071A1-76E9-194B-B402-8F9DECACB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477422" y="3755719"/>
            <a:ext cx="2938327" cy="2203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284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A55B31-9910-D94B-A401-95C95521CADD}"/>
              </a:ext>
            </a:extLst>
          </p:cNvPr>
          <p:cNvSpPr>
            <a:spLocks noGrp="1"/>
          </p:cNvSpPr>
          <p:nvPr>
            <p:ph idx="1"/>
          </p:nvPr>
        </p:nvSpPr>
        <p:spPr>
          <a:xfrm>
            <a:off x="6980307" y="1714500"/>
            <a:ext cx="4437509" cy="4225418"/>
          </a:xfrm>
        </p:spPr>
        <p:txBody>
          <a:bodyPr>
            <a:normAutofit/>
          </a:bodyPr>
          <a:lstStyle/>
          <a:p>
            <a:pPr algn="just">
              <a:lnSpc>
                <a:spcPct val="90000"/>
              </a:lnSpc>
              <a:spcAft>
                <a:spcPts val="600"/>
              </a:spcAft>
            </a:pPr>
            <a:r>
              <a:rPr lang="en-US" sz="2000" i="0" u="none" strike="noStrike" dirty="0">
                <a:solidFill>
                  <a:srgbClr val="FFFFFF"/>
                </a:solidFill>
                <a:effectLst/>
                <a:latin typeface="Cambria" panose="02040503050406030204" pitchFamily="18" charset="0"/>
              </a:rPr>
              <a:t>Occurrence rate: 1 in every 700 births</a:t>
            </a:r>
          </a:p>
          <a:p>
            <a:pPr algn="just">
              <a:lnSpc>
                <a:spcPct val="90000"/>
              </a:lnSpc>
              <a:spcAft>
                <a:spcPts val="600"/>
              </a:spcAft>
            </a:pPr>
            <a:r>
              <a:rPr lang="en-US" sz="2000" i="0" u="none" strike="noStrike" dirty="0">
                <a:solidFill>
                  <a:srgbClr val="FFFFFF"/>
                </a:solidFill>
                <a:effectLst/>
                <a:latin typeface="Cambria" panose="02040503050406030204" pitchFamily="18" charset="0"/>
              </a:rPr>
              <a:t>The most common type of chromosomal abnormality, Down syndrome, also called Trisomy 21, occurs when there is an extra copy of chromosome 21. The extra chromosome can cause physical deformities, developmental defects, and mental retardation.</a:t>
            </a:r>
          </a:p>
          <a:p>
            <a:pPr algn="just">
              <a:lnSpc>
                <a:spcPct val="90000"/>
              </a:lnSpc>
              <a:spcAft>
                <a:spcPts val="600"/>
              </a:spcAft>
            </a:pPr>
            <a:r>
              <a:rPr lang="en-US" sz="2000" dirty="0">
                <a:solidFill>
                  <a:srgbClr val="FFFFFF"/>
                </a:solidFill>
                <a:latin typeface="Cambria" panose="02040503050406030204" pitchFamily="18" charset="0"/>
              </a:rPr>
              <a:t>In order to prevent abnormal birth, the government pays the cost of genetic analysis!</a:t>
            </a:r>
            <a:endParaRPr lang="en-US" sz="2000" i="0" u="none" strike="noStrike" dirty="0">
              <a:solidFill>
                <a:srgbClr val="FFFFFF"/>
              </a:solidFill>
              <a:effectLst/>
              <a:latin typeface="Cambria" panose="02040503050406030204" pitchFamily="18" charset="0"/>
            </a:endParaRPr>
          </a:p>
          <a:p>
            <a:endParaRPr lang="en-TR" sz="1900" dirty="0"/>
          </a:p>
        </p:txBody>
      </p:sp>
      <p:pic>
        <p:nvPicPr>
          <p:cNvPr id="10" name="Picture 9" descr="A picture containing text, clock&#10;&#10;Description automatically generated">
            <a:extLst>
              <a:ext uri="{FF2B5EF4-FFF2-40B4-BE49-F238E27FC236}">
                <a16:creationId xmlns:a16="http://schemas.microsoft.com/office/drawing/2014/main" id="{E90333E4-B1EB-1E46-A57B-B9A4E4DFB109}"/>
              </a:ext>
            </a:extLst>
          </p:cNvPr>
          <p:cNvPicPr>
            <a:picLocks noChangeAspect="1"/>
          </p:cNvPicPr>
          <p:nvPr/>
        </p:nvPicPr>
        <p:blipFill>
          <a:blip r:embed="rId4"/>
          <a:stretch>
            <a:fillRect/>
          </a:stretch>
        </p:blipFill>
        <p:spPr>
          <a:xfrm>
            <a:off x="396777" y="918082"/>
            <a:ext cx="5981396" cy="2542093"/>
          </a:xfrm>
          <a:prstGeom prst="rect">
            <a:avLst/>
          </a:prstGeom>
        </p:spPr>
      </p:pic>
    </p:spTree>
    <p:extLst>
      <p:ext uri="{BB962C8B-B14F-4D97-AF65-F5344CB8AC3E}">
        <p14:creationId xmlns:p14="http://schemas.microsoft.com/office/powerpoint/2010/main" val="267791550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C19F-C756-8246-9BDA-98B7164FB7FA}"/>
              </a:ext>
            </a:extLst>
          </p:cNvPr>
          <p:cNvSpPr>
            <a:spLocks noGrp="1"/>
          </p:cNvSpPr>
          <p:nvPr>
            <p:ph type="title"/>
          </p:nvPr>
        </p:nvSpPr>
        <p:spPr>
          <a:xfrm>
            <a:off x="507998" y="-331558"/>
            <a:ext cx="11393715" cy="1325563"/>
          </a:xfrm>
        </p:spPr>
        <p:txBody>
          <a:bodyPr>
            <a:normAutofit/>
          </a:bodyPr>
          <a:lstStyle/>
          <a:p>
            <a:r>
              <a:rPr lang="en-TR" sz="3000" b="1">
                <a:latin typeface="Cambria" panose="02040503050406030204" pitchFamily="18" charset="0"/>
              </a:rPr>
              <a:t>What a person can do is more important </a:t>
            </a:r>
            <a:r>
              <a:rPr lang="en-TR" sz="3000">
                <a:latin typeface="Cambria" panose="02040503050406030204" pitchFamily="18" charset="0"/>
              </a:rPr>
              <a:t>than what they can’t do</a:t>
            </a:r>
            <a:endParaRPr lang="en-TR" sz="3000" dirty="0">
              <a:latin typeface="Cambria" panose="02040503050406030204" pitchFamily="18" charset="0"/>
            </a:endParaRPr>
          </a:p>
        </p:txBody>
      </p:sp>
      <p:pic>
        <p:nvPicPr>
          <p:cNvPr id="4" name="Online Media 3" descr="International Cri Du Chat Syndrome Awareness Video (Phase 1)">
            <a:hlinkClick r:id="" action="ppaction://media"/>
            <a:extLst>
              <a:ext uri="{FF2B5EF4-FFF2-40B4-BE49-F238E27FC236}">
                <a16:creationId xmlns:a16="http://schemas.microsoft.com/office/drawing/2014/main" id="{0DBB23AD-7B63-E940-AFFF-D844237CFCB0}"/>
              </a:ext>
            </a:extLst>
          </p:cNvPr>
          <p:cNvPicPr>
            <a:picLocks noGrp="1" noRot="1" noChangeAspect="1"/>
          </p:cNvPicPr>
          <p:nvPr>
            <p:ph idx="1"/>
            <a:videoFile r:link="rId1"/>
          </p:nvPr>
        </p:nvPicPr>
        <p:blipFill>
          <a:blip r:embed="rId3"/>
          <a:stretch>
            <a:fillRect/>
          </a:stretch>
        </p:blipFill>
        <p:spPr>
          <a:xfrm>
            <a:off x="638628" y="609600"/>
            <a:ext cx="10758714" cy="6079085"/>
          </a:xfrm>
          <a:prstGeom prst="rect">
            <a:avLst/>
          </a:prstGeom>
        </p:spPr>
      </p:pic>
    </p:spTree>
    <p:extLst>
      <p:ext uri="{BB962C8B-B14F-4D97-AF65-F5344CB8AC3E}">
        <p14:creationId xmlns:p14="http://schemas.microsoft.com/office/powerpoint/2010/main" val="294874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7268-D7F8-E84A-A21D-06F3496177F4}"/>
              </a:ext>
            </a:extLst>
          </p:cNvPr>
          <p:cNvSpPr>
            <a:spLocks noGrp="1"/>
          </p:cNvSpPr>
          <p:nvPr>
            <p:ph type="title"/>
          </p:nvPr>
        </p:nvSpPr>
        <p:spPr>
          <a:xfrm>
            <a:off x="838200" y="-288018"/>
            <a:ext cx="10515600" cy="1325563"/>
          </a:xfrm>
        </p:spPr>
        <p:txBody>
          <a:bodyPr/>
          <a:lstStyle/>
          <a:p>
            <a:pPr algn="ctr"/>
            <a:r>
              <a:rPr lang="en-US" b="1" i="0" u="none" strike="noStrike" dirty="0">
                <a:solidFill>
                  <a:srgbClr val="0F0F0F"/>
                </a:solidFill>
                <a:effectLst/>
                <a:latin typeface="YouTube Sans"/>
              </a:rPr>
              <a:t>What is a gene?</a:t>
            </a:r>
            <a:endParaRPr lang="en-TR" dirty="0"/>
          </a:p>
        </p:txBody>
      </p:sp>
      <p:pic>
        <p:nvPicPr>
          <p:cNvPr id="4" name="Online Media 3" descr="What is a gene?">
            <a:hlinkClick r:id="" action="ppaction://media"/>
            <a:extLst>
              <a:ext uri="{FF2B5EF4-FFF2-40B4-BE49-F238E27FC236}">
                <a16:creationId xmlns:a16="http://schemas.microsoft.com/office/drawing/2014/main" id="{F3DD027E-2B5D-2E4C-A628-ECA3395F0040}"/>
              </a:ext>
            </a:extLst>
          </p:cNvPr>
          <p:cNvPicPr>
            <a:picLocks noGrp="1" noRot="1" noChangeAspect="1"/>
          </p:cNvPicPr>
          <p:nvPr>
            <p:ph idx="1"/>
            <a:videoFile r:link="rId1"/>
          </p:nvPr>
        </p:nvPicPr>
        <p:blipFill>
          <a:blip r:embed="rId3"/>
          <a:stretch>
            <a:fillRect/>
          </a:stretch>
        </p:blipFill>
        <p:spPr>
          <a:xfrm>
            <a:off x="579660" y="624114"/>
            <a:ext cx="11032680" cy="6233886"/>
          </a:xfrm>
          <a:prstGeom prst="rect">
            <a:avLst/>
          </a:prstGeom>
        </p:spPr>
      </p:pic>
    </p:spTree>
    <p:extLst>
      <p:ext uri="{BB962C8B-B14F-4D97-AF65-F5344CB8AC3E}">
        <p14:creationId xmlns:p14="http://schemas.microsoft.com/office/powerpoint/2010/main" val="340115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6C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F3392-1A91-A741-B884-45BCD46B17B7}"/>
              </a:ext>
            </a:extLst>
          </p:cNvPr>
          <p:cNvSpPr>
            <a:spLocks noGrp="1"/>
          </p:cNvSpPr>
          <p:nvPr>
            <p:ph type="title"/>
          </p:nvPr>
        </p:nvSpPr>
        <p:spPr>
          <a:xfrm>
            <a:off x="1024129" y="585216"/>
            <a:ext cx="5062511" cy="1499616"/>
          </a:xfrm>
        </p:spPr>
        <p:txBody>
          <a:bodyPr>
            <a:normAutofit/>
          </a:bodyPr>
          <a:lstStyle/>
          <a:p>
            <a:r>
              <a:rPr lang="en-US" b="0" i="0" u="none" strike="noStrike" dirty="0">
                <a:solidFill>
                  <a:srgbClr val="FFFFFF"/>
                </a:solidFill>
                <a:effectLst/>
                <a:latin typeface="Frutiger Lt std"/>
              </a:rPr>
              <a:t>What is a gene?</a:t>
            </a:r>
            <a:endParaRPr lang="en-TR" dirty="0">
              <a:solidFill>
                <a:srgbClr val="FFFFFF"/>
              </a:solidFill>
            </a:endParaRPr>
          </a:p>
        </p:txBody>
      </p:sp>
      <p:cxnSp>
        <p:nvCxnSpPr>
          <p:cNvPr id="12" name="Straight Connector 11">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7DB6C0-1E21-994C-9FFB-7D0E5F3EED78}"/>
              </a:ext>
            </a:extLst>
          </p:cNvPr>
          <p:cNvSpPr>
            <a:spLocks noGrp="1"/>
          </p:cNvSpPr>
          <p:nvPr>
            <p:ph idx="1"/>
          </p:nvPr>
        </p:nvSpPr>
        <p:spPr>
          <a:xfrm>
            <a:off x="761999" y="2333402"/>
            <a:ext cx="5324637" cy="3931920"/>
          </a:xfrm>
        </p:spPr>
        <p:txBody>
          <a:bodyPr>
            <a:normAutofit/>
          </a:bodyPr>
          <a:lstStyle/>
          <a:p>
            <a:r>
              <a:rPr lang="en-US" sz="2200" b="1" u="none" strike="noStrike" dirty="0">
                <a:solidFill>
                  <a:srgbClr val="FFFFFF"/>
                </a:solidFill>
                <a:effectLst/>
                <a:latin typeface="Cambria" panose="02040503050406030204" pitchFamily="18" charset="0"/>
              </a:rPr>
              <a:t>Genes</a:t>
            </a:r>
            <a:r>
              <a:rPr lang="en-US" sz="2000" b="0" u="none" strike="noStrike" dirty="0">
                <a:solidFill>
                  <a:srgbClr val="FFFFFF"/>
                </a:solidFill>
                <a:effectLst/>
                <a:latin typeface="Cambria" panose="02040503050406030204" pitchFamily="18" charset="0"/>
              </a:rPr>
              <a:t> are small sections of DNA that code for proteins. They contain the instructions for all cellular activities and our individual characteristics – like eye and hair </a:t>
            </a:r>
            <a:r>
              <a:rPr lang="en-US" sz="2000" b="0" u="none" strike="noStrike" dirty="0" err="1">
                <a:solidFill>
                  <a:srgbClr val="FFFFFF"/>
                </a:solidFill>
                <a:effectLst/>
                <a:latin typeface="Cambria" panose="02040503050406030204" pitchFamily="18" charset="0"/>
              </a:rPr>
              <a:t>colour</a:t>
            </a:r>
            <a:r>
              <a:rPr lang="en-US" sz="2000" b="0" u="none" strike="noStrike" dirty="0">
                <a:solidFill>
                  <a:srgbClr val="FFFFFF"/>
                </a:solidFill>
                <a:effectLst/>
                <a:latin typeface="Cambria" panose="02040503050406030204" pitchFamily="18" charset="0"/>
              </a:rPr>
              <a:t>.</a:t>
            </a:r>
          </a:p>
          <a:p>
            <a:r>
              <a:rPr lang="en-US" sz="2000" b="0" u="none" strike="noStrike" dirty="0">
                <a:solidFill>
                  <a:srgbClr val="FFFFFF"/>
                </a:solidFill>
                <a:effectLst/>
                <a:latin typeface="Cambria" panose="02040503050406030204" pitchFamily="18" charset="0"/>
              </a:rPr>
              <a:t>A </a:t>
            </a:r>
            <a:r>
              <a:rPr lang="en-US" sz="2200" b="1" u="none" strike="noStrike" dirty="0">
                <a:solidFill>
                  <a:srgbClr val="FFFFFF"/>
                </a:solidFill>
                <a:effectLst/>
                <a:latin typeface="Cambria" panose="02040503050406030204" pitchFamily="18" charset="0"/>
              </a:rPr>
              <a:t>genome</a:t>
            </a:r>
            <a:r>
              <a:rPr lang="en-US" sz="2000" b="0" u="none" strike="noStrike" dirty="0">
                <a:solidFill>
                  <a:srgbClr val="FFFFFF"/>
                </a:solidFill>
                <a:effectLst/>
                <a:latin typeface="Cambria" panose="02040503050406030204" pitchFamily="18" charset="0"/>
              </a:rPr>
              <a:t> is an organism’s complete set of genetic instructions (all </a:t>
            </a:r>
            <a:r>
              <a:rPr lang="en-US" sz="2000" b="0" u="none" strike="noStrike" dirty="0" err="1">
                <a:solidFill>
                  <a:srgbClr val="FFFFFF"/>
                </a:solidFill>
                <a:effectLst/>
                <a:latin typeface="Cambria" panose="02040503050406030204" pitchFamily="18" charset="0"/>
              </a:rPr>
              <a:t>informations</a:t>
            </a:r>
            <a:r>
              <a:rPr lang="en-US" sz="2000" b="0" u="none" strike="noStrike" dirty="0">
                <a:solidFill>
                  <a:srgbClr val="FFFFFF"/>
                </a:solidFill>
                <a:effectLst/>
                <a:latin typeface="Cambria" panose="02040503050406030204" pitchFamily="18" charset="0"/>
              </a:rPr>
              <a:t> on the DNA). Each genome contains all of the information needed to build that organism and allow it to grow and develop.</a:t>
            </a:r>
            <a:endParaRPr lang="en-TR" sz="2000" dirty="0">
              <a:solidFill>
                <a:srgbClr val="FFFFFF"/>
              </a:solidFill>
              <a:latin typeface="Cambria" panose="02040503050406030204" pitchFamily="18" charset="0"/>
            </a:endParaRPr>
          </a:p>
        </p:txBody>
      </p:sp>
      <p:pic>
        <p:nvPicPr>
          <p:cNvPr id="5" name="Picture 4" descr="Diagram&#10;&#10;Description automatically generated">
            <a:extLst>
              <a:ext uri="{FF2B5EF4-FFF2-40B4-BE49-F238E27FC236}">
                <a16:creationId xmlns:a16="http://schemas.microsoft.com/office/drawing/2014/main" id="{B4DC8379-28A5-4344-9EFF-692459B4A3D8}"/>
              </a:ext>
            </a:extLst>
          </p:cNvPr>
          <p:cNvPicPr>
            <a:picLocks noChangeAspect="1"/>
          </p:cNvPicPr>
          <p:nvPr/>
        </p:nvPicPr>
        <p:blipFill>
          <a:blip r:embed="rId2"/>
          <a:stretch>
            <a:fillRect/>
          </a:stretch>
        </p:blipFill>
        <p:spPr>
          <a:xfrm>
            <a:off x="8186057" y="225799"/>
            <a:ext cx="2981814" cy="3625305"/>
          </a:xfrm>
          <a:prstGeom prst="rect">
            <a:avLst/>
          </a:prstGeom>
        </p:spPr>
      </p:pic>
      <p:pic>
        <p:nvPicPr>
          <p:cNvPr id="8" name="Picture 2" descr="Figure 5-09">
            <a:extLst>
              <a:ext uri="{FF2B5EF4-FFF2-40B4-BE49-F238E27FC236}">
                <a16:creationId xmlns:a16="http://schemas.microsoft.com/office/drawing/2014/main" id="{AE9F5483-4799-454C-BDAB-B955EF017C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05" r="3939" b="1"/>
          <a:stretch/>
        </p:blipFill>
        <p:spPr bwMode="auto">
          <a:xfrm>
            <a:off x="7129490" y="3851104"/>
            <a:ext cx="4711922" cy="27655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678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A7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AFFFAE-98CA-364B-B44E-32880EB5B70E}"/>
              </a:ext>
            </a:extLst>
          </p:cNvPr>
          <p:cNvSpPr>
            <a:spLocks noGrp="1"/>
          </p:cNvSpPr>
          <p:nvPr>
            <p:ph type="title"/>
          </p:nvPr>
        </p:nvSpPr>
        <p:spPr>
          <a:xfrm>
            <a:off x="1024129" y="585216"/>
            <a:ext cx="5062511" cy="1499616"/>
          </a:xfrm>
        </p:spPr>
        <p:txBody>
          <a:bodyPr>
            <a:normAutofit/>
          </a:bodyPr>
          <a:lstStyle/>
          <a:p>
            <a:r>
              <a:rPr lang="en-US" b="0" i="0" u="none" strike="noStrike" dirty="0">
                <a:solidFill>
                  <a:srgbClr val="FFFFFF"/>
                </a:solidFill>
                <a:effectLst/>
                <a:latin typeface="Cambria" panose="02040503050406030204" pitchFamily="18" charset="0"/>
              </a:rPr>
              <a:t>Gene structure</a:t>
            </a:r>
            <a:endParaRPr lang="en-TR" dirty="0">
              <a:solidFill>
                <a:srgbClr val="FFFFFF"/>
              </a:solidFill>
              <a:latin typeface="Cambria" panose="02040503050406030204" pitchFamily="18" charset="0"/>
            </a:endParaRPr>
          </a:p>
        </p:txBody>
      </p:sp>
      <p:cxnSp>
        <p:nvCxnSpPr>
          <p:cNvPr id="23" name="Straight Connector 22">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47AC5A-9413-9A44-9B6C-A4A2DE651A5D}"/>
              </a:ext>
            </a:extLst>
          </p:cNvPr>
          <p:cNvSpPr>
            <a:spLocks noGrp="1"/>
          </p:cNvSpPr>
          <p:nvPr>
            <p:ph idx="1"/>
          </p:nvPr>
        </p:nvSpPr>
        <p:spPr>
          <a:xfrm>
            <a:off x="537030" y="2092815"/>
            <a:ext cx="6037935" cy="4572000"/>
          </a:xfrm>
        </p:spPr>
        <p:txBody>
          <a:bodyPr>
            <a:normAutofit/>
          </a:bodyPr>
          <a:lstStyle/>
          <a:p>
            <a:r>
              <a:rPr lang="en-US" sz="1800" b="0" i="0" u="none" strike="noStrike" dirty="0">
                <a:solidFill>
                  <a:schemeClr val="bg1"/>
                </a:solidFill>
                <a:effectLst/>
                <a:latin typeface="Cambria" panose="02040503050406030204" pitchFamily="18" charset="0"/>
              </a:rPr>
              <a:t>In humans, genes vary in size from a few hundred DNA bases to more than 2 million bases</a:t>
            </a:r>
            <a:endParaRPr lang="en-US" sz="1800" dirty="0">
              <a:solidFill>
                <a:schemeClr val="bg1"/>
              </a:solidFill>
              <a:latin typeface="Cambria" panose="02040503050406030204" pitchFamily="18" charset="0"/>
            </a:endParaRPr>
          </a:p>
          <a:p>
            <a:r>
              <a:rPr lang="en-US" sz="1800" b="0" i="0" u="none" strike="noStrike" dirty="0">
                <a:solidFill>
                  <a:schemeClr val="bg1"/>
                </a:solidFill>
                <a:effectLst/>
                <a:latin typeface="Cambria" panose="02040503050406030204" pitchFamily="18" charset="0"/>
              </a:rPr>
              <a:t>Human Genome Project, which worked to determine the sequence of the human genome and identify the genes that it contains, estimated that humans have </a:t>
            </a:r>
            <a:r>
              <a:rPr lang="en-US" sz="1800" dirty="0">
                <a:solidFill>
                  <a:schemeClr val="bg1"/>
                </a:solidFill>
                <a:latin typeface="Cambria" panose="02040503050406030204" pitchFamily="18" charset="0"/>
              </a:rPr>
              <a:t>around </a:t>
            </a:r>
            <a:r>
              <a:rPr lang="en-US" sz="1800" b="0" i="0" u="none" strike="noStrike" dirty="0">
                <a:solidFill>
                  <a:schemeClr val="bg1"/>
                </a:solidFill>
                <a:effectLst/>
                <a:latin typeface="Cambria" panose="02040503050406030204" pitchFamily="18" charset="0"/>
              </a:rPr>
              <a:t>25,000 genes.</a:t>
            </a:r>
          </a:p>
          <a:p>
            <a:r>
              <a:rPr lang="en-US" sz="1800" dirty="0">
                <a:solidFill>
                  <a:schemeClr val="bg1"/>
                </a:solidFill>
                <a:latin typeface="Cambria" panose="02040503050406030204" pitchFamily="18" charset="0"/>
              </a:rPr>
              <a:t>In human;</a:t>
            </a:r>
          </a:p>
          <a:p>
            <a:r>
              <a:rPr lang="en-US" sz="1800" dirty="0">
                <a:solidFill>
                  <a:schemeClr val="bg1"/>
                </a:solidFill>
                <a:latin typeface="Cambria" panose="02040503050406030204" pitchFamily="18" charset="0"/>
              </a:rPr>
              <a:t>There are 3.2 billion nucleotides in genome</a:t>
            </a:r>
          </a:p>
          <a:p>
            <a:r>
              <a:rPr lang="en-US" sz="1800" dirty="0">
                <a:solidFill>
                  <a:schemeClr val="bg1"/>
                </a:solidFill>
                <a:latin typeface="Cambria" panose="02040503050406030204" pitchFamily="18" charset="0"/>
              </a:rPr>
              <a:t>Only %2 of DNA codes GENEs, the rest part is JUNK (noncoding)</a:t>
            </a:r>
          </a:p>
          <a:p>
            <a:r>
              <a:rPr lang="en-US" sz="1800" dirty="0">
                <a:solidFill>
                  <a:schemeClr val="bg1"/>
                </a:solidFill>
                <a:latin typeface="Cambria" panose="02040503050406030204" pitchFamily="18" charset="0"/>
              </a:rPr>
              <a:t>Noncoding DNA does not provide instructions for making proteins. Scientists once thought noncoding DNA was “junk,” with no known purpose.</a:t>
            </a:r>
          </a:p>
          <a:p>
            <a:endParaRPr lang="en-US" sz="1800" b="0" i="0" u="none" strike="noStrike" dirty="0">
              <a:solidFill>
                <a:schemeClr val="bg1"/>
              </a:solidFill>
              <a:effectLst/>
              <a:latin typeface="Cambria" panose="02040503050406030204" pitchFamily="18" charset="0"/>
            </a:endParaRPr>
          </a:p>
        </p:txBody>
      </p:sp>
      <p:pic>
        <p:nvPicPr>
          <p:cNvPr id="9" name="Picture 2" descr="Figure 5-09">
            <a:extLst>
              <a:ext uri="{FF2B5EF4-FFF2-40B4-BE49-F238E27FC236}">
                <a16:creationId xmlns:a16="http://schemas.microsoft.com/office/drawing/2014/main" id="{38FC6441-2697-BC40-9077-AAF02F8CB4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5" r="3939" b="1"/>
          <a:stretch/>
        </p:blipFill>
        <p:spPr bwMode="auto">
          <a:xfrm>
            <a:off x="6945145" y="2092815"/>
            <a:ext cx="5246855" cy="30795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ED45058A-2CFA-C846-A404-BC5FB3EF40FD}"/>
              </a:ext>
            </a:extLst>
          </p:cNvPr>
          <p:cNvSpPr txBox="1"/>
          <p:nvPr/>
        </p:nvSpPr>
        <p:spPr>
          <a:xfrm>
            <a:off x="7111995" y="5523490"/>
            <a:ext cx="6100996" cy="338554"/>
          </a:xfrm>
          <a:prstGeom prst="rect">
            <a:avLst/>
          </a:prstGeom>
          <a:noFill/>
        </p:spPr>
        <p:txBody>
          <a:bodyPr wrap="square">
            <a:spAutoFit/>
          </a:bodyPr>
          <a:lstStyle/>
          <a:p>
            <a:r>
              <a:rPr lang="en-US" altLang="tr-TR" sz="1600" b="1" dirty="0">
                <a:solidFill>
                  <a:srgbClr val="C00000"/>
                </a:solidFill>
                <a:latin typeface="Cambria" panose="02040503050406030204" pitchFamily="18" charset="0"/>
              </a:rPr>
              <a:t>Genes are dispersed throughout the chromosome </a:t>
            </a:r>
            <a:endParaRPr lang="en-TR" sz="1600" dirty="0">
              <a:solidFill>
                <a:srgbClr val="C00000"/>
              </a:solidFill>
            </a:endParaRPr>
          </a:p>
        </p:txBody>
      </p:sp>
    </p:spTree>
    <p:extLst>
      <p:ext uri="{BB962C8B-B14F-4D97-AF65-F5344CB8AC3E}">
        <p14:creationId xmlns:p14="http://schemas.microsoft.com/office/powerpoint/2010/main" val="1846347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D6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F2FB13-A5F3-A145-9A0B-32D86E725EB0}"/>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sz="3200" b="0" i="0" u="none" strike="noStrike" dirty="0">
                <a:solidFill>
                  <a:srgbClr val="FFFFFF"/>
                </a:solidFill>
                <a:effectLst/>
                <a:latin typeface="Cambria" panose="02040503050406030204" pitchFamily="18" charset="0"/>
              </a:rPr>
              <a:t>Gene structure</a:t>
            </a:r>
            <a:endParaRPr lang="en-US" sz="3000" kern="1200" dirty="0">
              <a:solidFill>
                <a:srgbClr val="FFFFFF"/>
              </a:solidFill>
              <a:latin typeface="Cambria" panose="02040503050406030204" pitchFamily="18" charset="0"/>
            </a:endParaRPr>
          </a:p>
        </p:txBody>
      </p:sp>
      <p:sp>
        <p:nvSpPr>
          <p:cNvPr id="23" name="Rectangle 1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6E62FA0-CD6C-C54A-8544-C8276796BABE}"/>
              </a:ext>
            </a:extLst>
          </p:cNvPr>
          <p:cNvSpPr txBox="1"/>
          <p:nvPr/>
        </p:nvSpPr>
        <p:spPr>
          <a:xfrm>
            <a:off x="7785712" y="516803"/>
            <a:ext cx="3833497" cy="6018353"/>
          </a:xfrm>
          <a:prstGeom prst="rect">
            <a:avLst/>
          </a:prstGeom>
        </p:spPr>
        <p:txBody>
          <a:bodyPr vert="horz" lIns="91440" tIns="45720" rIns="91440" bIns="45720" rtlCol="0" anchor="ctr">
            <a:normAutofit/>
          </a:bodyPr>
          <a:lstStyle/>
          <a:p>
            <a:pPr marL="285750" indent="-285750">
              <a:buFont typeface="Arial" panose="020B0604020202020204" pitchFamily="34" charset="0"/>
              <a:buChar char="•"/>
            </a:pPr>
            <a:r>
              <a:rPr lang="en-US" b="1" dirty="0">
                <a:solidFill>
                  <a:schemeClr val="bg1"/>
                </a:solidFill>
                <a:latin typeface="Cambria" panose="02040503050406030204" pitchFamily="18" charset="0"/>
              </a:rPr>
              <a:t>Each gene has two parts; Promoter and coding region.</a:t>
            </a:r>
          </a:p>
          <a:p>
            <a:pPr marL="285750" indent="-285750">
              <a:buFont typeface="Arial" panose="020B0604020202020204" pitchFamily="34" charset="0"/>
              <a:buChar char="•"/>
            </a:pPr>
            <a:endParaRPr lang="en-US" dirty="0">
              <a:solidFill>
                <a:schemeClr val="bg1"/>
              </a:solidFill>
              <a:latin typeface="Cambria" panose="02040503050406030204" pitchFamily="18" charset="0"/>
            </a:endParaRPr>
          </a:p>
          <a:p>
            <a:pPr marL="285750" indent="-285750">
              <a:buFont typeface="Arial" panose="020B0604020202020204" pitchFamily="34" charset="0"/>
              <a:buChar char="•"/>
            </a:pPr>
            <a:r>
              <a:rPr lang="en-US" dirty="0">
                <a:solidFill>
                  <a:schemeClr val="bg1"/>
                </a:solidFill>
                <a:latin typeface="Cambria" panose="02040503050406030204" pitchFamily="18" charset="0"/>
              </a:rPr>
              <a:t>A promoter is a region of DNA upstream of a gene where relevant proteins (such as RNA polymerase and transcription factors) bind to initiate transcription of that gene. The resulting transcription produces an RNA molecule (such as mRNA). Promoter regulates whether a gene will be expressed or how much will be expressed.</a:t>
            </a:r>
          </a:p>
          <a:p>
            <a:pPr marL="285750" indent="-285750">
              <a:buFont typeface="Arial" panose="020B0604020202020204" pitchFamily="34" charset="0"/>
              <a:buChar char="•"/>
            </a:pPr>
            <a:endParaRPr lang="en-US" dirty="0">
              <a:solidFill>
                <a:schemeClr val="bg1"/>
              </a:solidFill>
              <a:latin typeface="Cambria" panose="02040503050406030204" pitchFamily="18" charset="0"/>
            </a:endParaRPr>
          </a:p>
          <a:p>
            <a:pPr marL="285750" indent="-285750">
              <a:buFont typeface="Arial" panose="020B0604020202020204" pitchFamily="34" charset="0"/>
              <a:buChar char="•"/>
            </a:pPr>
            <a:r>
              <a:rPr lang="en-US" dirty="0">
                <a:solidFill>
                  <a:schemeClr val="bg1"/>
                </a:solidFill>
                <a:latin typeface="Cambria" panose="02040503050406030204" pitchFamily="18" charset="0"/>
              </a:rPr>
              <a:t>A coding region is a part of gene which is transcribed as RNA.</a:t>
            </a:r>
          </a:p>
        </p:txBody>
      </p:sp>
      <p:pic>
        <p:nvPicPr>
          <p:cNvPr id="10" name="Content Placeholder 4" descr="Timeline&#10;&#10;Description automatically generated with medium confidence">
            <a:extLst>
              <a:ext uri="{FF2B5EF4-FFF2-40B4-BE49-F238E27FC236}">
                <a16:creationId xmlns:a16="http://schemas.microsoft.com/office/drawing/2014/main" id="{F0B54388-3205-F444-B9CF-9C7E0FB6683C}"/>
              </a:ext>
            </a:extLst>
          </p:cNvPr>
          <p:cNvPicPr>
            <a:picLocks noChangeAspect="1"/>
          </p:cNvPicPr>
          <p:nvPr/>
        </p:nvPicPr>
        <p:blipFill>
          <a:blip r:embed="rId2"/>
          <a:stretch>
            <a:fillRect/>
          </a:stretch>
        </p:blipFill>
        <p:spPr>
          <a:xfrm>
            <a:off x="1278441" y="3023733"/>
            <a:ext cx="5277902" cy="2122043"/>
          </a:xfrm>
          <a:prstGeom prst="rect">
            <a:avLst/>
          </a:prstGeom>
        </p:spPr>
      </p:pic>
      <p:sp>
        <p:nvSpPr>
          <p:cNvPr id="11" name="TextBox 3">
            <a:extLst>
              <a:ext uri="{FF2B5EF4-FFF2-40B4-BE49-F238E27FC236}">
                <a16:creationId xmlns:a16="http://schemas.microsoft.com/office/drawing/2014/main" id="{FDDCCD3A-DFFB-5D41-849A-A48B21E4FA9C}"/>
              </a:ext>
            </a:extLst>
          </p:cNvPr>
          <p:cNvSpPr txBox="1">
            <a:spLocks noChangeArrowheads="1"/>
          </p:cNvSpPr>
          <p:nvPr/>
        </p:nvSpPr>
        <p:spPr bwMode="auto">
          <a:xfrm>
            <a:off x="1200960" y="5509679"/>
            <a:ext cx="53415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TR" altLang="en-TR" sz="1400" dirty="0"/>
              <a:t>abcdfsfrgdmnb</a:t>
            </a:r>
            <a:r>
              <a:rPr lang="en-TR" altLang="en-TR" sz="1400" dirty="0">
                <a:highlight>
                  <a:srgbClr val="FFFF00"/>
                </a:highlight>
              </a:rPr>
              <a:t>promoter</a:t>
            </a:r>
            <a:r>
              <a:rPr lang="en-TR" altLang="en-TR" sz="1400" dirty="0">
                <a:highlight>
                  <a:srgbClr val="00FFFF"/>
                </a:highlight>
              </a:rPr>
              <a:t>THISISCODINGREGION</a:t>
            </a:r>
            <a:r>
              <a:rPr lang="en-TR" altLang="en-TR" sz="1400" dirty="0"/>
              <a:t>pklhgfdtsabmnk</a:t>
            </a:r>
          </a:p>
        </p:txBody>
      </p:sp>
    </p:spTree>
    <p:extLst>
      <p:ext uri="{BB962C8B-B14F-4D97-AF65-F5344CB8AC3E}">
        <p14:creationId xmlns:p14="http://schemas.microsoft.com/office/powerpoint/2010/main" val="1046325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6E6E4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3FF4A8C-19B2-7149-992C-ADDC0F29E7A1}"/>
              </a:ext>
            </a:extLst>
          </p:cNvPr>
          <p:cNvSpPr>
            <a:spLocks noGrp="1"/>
          </p:cNvSpPr>
          <p:nvPr>
            <p:ph type="title"/>
          </p:nvPr>
        </p:nvSpPr>
        <p:spPr>
          <a:xfrm>
            <a:off x="609813" y="694944"/>
            <a:ext cx="6905674" cy="1042416"/>
          </a:xfrm>
        </p:spPr>
        <p:txBody>
          <a:bodyPr>
            <a:normAutofit/>
          </a:bodyPr>
          <a:lstStyle/>
          <a:p>
            <a:r>
              <a:rPr lang="en-US" altLang="tr-TR" sz="2200" b="1" dirty="0">
                <a:solidFill>
                  <a:srgbClr val="FFFFFF"/>
                </a:solidFill>
                <a:latin typeface="Cambria" panose="02040503050406030204" pitchFamily="18" charset="0"/>
              </a:rPr>
              <a:t>From DNA to protein (transcription and translation)</a:t>
            </a:r>
            <a:endParaRPr lang="en-TR" sz="2200" dirty="0">
              <a:solidFill>
                <a:srgbClr val="FFFFFF"/>
              </a:solidFill>
              <a:latin typeface="Cambria" panose="02040503050406030204" pitchFamily="18" charset="0"/>
            </a:endParaRPr>
          </a:p>
        </p:txBody>
      </p:sp>
      <p:sp>
        <p:nvSpPr>
          <p:cNvPr id="18"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DAD2D">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FDAD2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0D9926-9065-BE47-9372-29EFB47B8504}"/>
              </a:ext>
            </a:extLst>
          </p:cNvPr>
          <p:cNvSpPr>
            <a:spLocks noGrp="1"/>
          </p:cNvSpPr>
          <p:nvPr>
            <p:ph idx="1"/>
          </p:nvPr>
        </p:nvSpPr>
        <p:spPr>
          <a:xfrm>
            <a:off x="8109310" y="2393792"/>
            <a:ext cx="3616345" cy="3740893"/>
          </a:xfrm>
        </p:spPr>
        <p:txBody>
          <a:bodyPr anchor="ctr">
            <a:normAutofit/>
          </a:bodyPr>
          <a:lstStyle/>
          <a:p>
            <a:pPr marL="0" indent="0">
              <a:buNone/>
            </a:pPr>
            <a:r>
              <a:rPr lang="en-US" sz="1600" dirty="0">
                <a:latin typeface="Cambria" panose="02040503050406030204" pitchFamily="18" charset="0"/>
              </a:rPr>
              <a:t>The process by which the DNA instructions are converted into the functional product is called </a:t>
            </a:r>
            <a:r>
              <a:rPr lang="en-US" sz="1600" b="1" dirty="0">
                <a:solidFill>
                  <a:srgbClr val="C00000"/>
                </a:solidFill>
                <a:latin typeface="Cambria" panose="02040503050406030204" pitchFamily="18" charset="0"/>
              </a:rPr>
              <a:t>gene expression.</a:t>
            </a:r>
          </a:p>
          <a:p>
            <a:pPr marL="0" indent="0">
              <a:buNone/>
            </a:pPr>
            <a:r>
              <a:rPr lang="en-US" sz="1600" dirty="0">
                <a:latin typeface="Cambria" panose="02040503050406030204" pitchFamily="18" charset="0"/>
              </a:rPr>
              <a:t>Gene expression has two key stages: transcription and translation.</a:t>
            </a:r>
          </a:p>
          <a:p>
            <a:pPr marL="0" indent="0">
              <a:buNone/>
            </a:pPr>
            <a:r>
              <a:rPr lang="en-US" sz="1600" dirty="0">
                <a:latin typeface="Cambria" panose="02040503050406030204" pitchFamily="18" charset="0"/>
              </a:rPr>
              <a:t>In </a:t>
            </a:r>
            <a:r>
              <a:rPr lang="en-US" sz="1600" b="1" dirty="0">
                <a:solidFill>
                  <a:srgbClr val="C00000"/>
                </a:solidFill>
                <a:latin typeface="Cambria" panose="02040503050406030204" pitchFamily="18" charset="0"/>
              </a:rPr>
              <a:t>transcription </a:t>
            </a:r>
            <a:r>
              <a:rPr lang="en-US" sz="1600" dirty="0">
                <a:latin typeface="Cambria" panose="02040503050406030204" pitchFamily="18" charset="0"/>
              </a:rPr>
              <a:t>(RNA synthesis), the information in the DNA of every cell is converted into small, portable RNA messages.</a:t>
            </a:r>
          </a:p>
          <a:p>
            <a:pPr marL="0" indent="0">
              <a:buNone/>
            </a:pPr>
            <a:r>
              <a:rPr lang="en-US" sz="1600" dirty="0">
                <a:latin typeface="Cambria" panose="02040503050406030204" pitchFamily="18" charset="0"/>
              </a:rPr>
              <a:t>During </a:t>
            </a:r>
            <a:r>
              <a:rPr lang="en-US" sz="1600" b="1" dirty="0">
                <a:solidFill>
                  <a:srgbClr val="C00000"/>
                </a:solidFill>
                <a:latin typeface="Cambria" panose="02040503050406030204" pitchFamily="18" charset="0"/>
              </a:rPr>
              <a:t>translation</a:t>
            </a:r>
            <a:r>
              <a:rPr lang="en-US" sz="1600" dirty="0">
                <a:latin typeface="Cambria" panose="02040503050406030204" pitchFamily="18" charset="0"/>
              </a:rPr>
              <a:t> (protein synthesis), these messages travel from the cell nucleus to the ribosomes where they are ‘read’ to make specific proteins.</a:t>
            </a:r>
          </a:p>
        </p:txBody>
      </p:sp>
      <p:pic>
        <p:nvPicPr>
          <p:cNvPr id="12" name="Picture 4" descr="Figure 7-02">
            <a:extLst>
              <a:ext uri="{FF2B5EF4-FFF2-40B4-BE49-F238E27FC236}">
                <a16:creationId xmlns:a16="http://schemas.microsoft.com/office/drawing/2014/main" id="{ECCAD20F-FBA6-E943-8E08-A27340FD1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672" y="2203704"/>
            <a:ext cx="5337537" cy="400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3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1577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D16BA5-977B-3D48-89A1-8503E6CF3A6F}"/>
              </a:ext>
            </a:extLst>
          </p:cNvPr>
          <p:cNvSpPr>
            <a:spLocks noGrp="1"/>
          </p:cNvSpPr>
          <p:nvPr>
            <p:ph type="title"/>
          </p:nvPr>
        </p:nvSpPr>
        <p:spPr>
          <a:xfrm>
            <a:off x="524256" y="491260"/>
            <a:ext cx="6594189" cy="1625210"/>
          </a:xfrm>
        </p:spPr>
        <p:txBody>
          <a:bodyPr>
            <a:normAutofit/>
          </a:bodyPr>
          <a:lstStyle/>
          <a:p>
            <a:r>
              <a:rPr lang="en-TR" dirty="0">
                <a:solidFill>
                  <a:srgbClr val="FFFFFF"/>
                </a:solidFill>
                <a:latin typeface="Cambria" panose="02040503050406030204" pitchFamily="18" charset="0"/>
              </a:rPr>
              <a:t>Transcription</a:t>
            </a:r>
          </a:p>
        </p:txBody>
      </p:sp>
      <p:pic>
        <p:nvPicPr>
          <p:cNvPr id="6" name="Picture 5" descr="Diagram&#10;&#10;Description automatically generated">
            <a:extLst>
              <a:ext uri="{FF2B5EF4-FFF2-40B4-BE49-F238E27FC236}">
                <a16:creationId xmlns:a16="http://schemas.microsoft.com/office/drawing/2014/main" id="{B3D40C3E-E3E0-884F-84FC-C4442BBF46C9}"/>
              </a:ext>
            </a:extLst>
          </p:cNvPr>
          <p:cNvPicPr>
            <a:picLocks noChangeAspect="1"/>
          </p:cNvPicPr>
          <p:nvPr/>
        </p:nvPicPr>
        <p:blipFill rotWithShape="1">
          <a:blip r:embed="rId2"/>
          <a:srcRect r="2692" b="-3"/>
          <a:stretch/>
        </p:blipFill>
        <p:spPr>
          <a:xfrm>
            <a:off x="327547" y="2454903"/>
            <a:ext cx="7058306" cy="4080254"/>
          </a:xfrm>
          <a:prstGeom prst="rect">
            <a:avLst/>
          </a:prstGeom>
        </p:spPr>
      </p:pic>
      <p:sp>
        <p:nvSpPr>
          <p:cNvPr id="35" name="Rectangle 2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D6DFC7-E0D2-E24C-B167-038DE13284F2}"/>
              </a:ext>
            </a:extLst>
          </p:cNvPr>
          <p:cNvSpPr>
            <a:spLocks noGrp="1"/>
          </p:cNvSpPr>
          <p:nvPr>
            <p:ph idx="1"/>
          </p:nvPr>
        </p:nvSpPr>
        <p:spPr>
          <a:xfrm>
            <a:off x="8001251" y="1682795"/>
            <a:ext cx="3424739" cy="4852362"/>
          </a:xfrm>
        </p:spPr>
        <p:txBody>
          <a:bodyPr anchor="ctr">
            <a:normAutofit/>
          </a:bodyPr>
          <a:lstStyle/>
          <a:p>
            <a:r>
              <a:rPr lang="en-US" sz="2000" b="0" i="0" u="none" strike="noStrike" dirty="0">
                <a:solidFill>
                  <a:srgbClr val="FFFFFF"/>
                </a:solidFill>
                <a:effectLst/>
                <a:latin typeface="Cambria" panose="02040503050406030204" pitchFamily="18" charset="0"/>
              </a:rPr>
              <a:t>Transcription is the process of making an RNA copy of a gene’s DNA sequence. </a:t>
            </a:r>
          </a:p>
          <a:p>
            <a:r>
              <a:rPr lang="en-US" sz="2000" b="0" i="0" u="none" strike="noStrike" dirty="0">
                <a:solidFill>
                  <a:srgbClr val="FFFFFF"/>
                </a:solidFill>
                <a:effectLst/>
                <a:latin typeface="Cambria" panose="02040503050406030204" pitchFamily="18" charset="0"/>
              </a:rPr>
              <a:t>This copy, called messenger RNA (mRNA), carries the gene’s protein information encoded in DNA. </a:t>
            </a:r>
          </a:p>
          <a:p>
            <a:r>
              <a:rPr lang="en-US" sz="2000" b="0" i="0" u="none" strike="noStrike" dirty="0">
                <a:solidFill>
                  <a:srgbClr val="FFFFFF"/>
                </a:solidFill>
                <a:effectLst/>
                <a:latin typeface="Cambria" panose="02040503050406030204" pitchFamily="18" charset="0"/>
              </a:rPr>
              <a:t>In eukaryotes, mRNA moves from the cell nucleus to the cell cytoplasm where ribosomes are present</a:t>
            </a:r>
            <a:endParaRPr lang="en-TR" sz="2000" dirty="0">
              <a:solidFill>
                <a:srgbClr val="FFFFFF"/>
              </a:solidFill>
              <a:latin typeface="Cambria" panose="02040503050406030204" pitchFamily="18" charset="0"/>
            </a:endParaRPr>
          </a:p>
        </p:txBody>
      </p:sp>
    </p:spTree>
    <p:extLst>
      <p:ext uri="{BB962C8B-B14F-4D97-AF65-F5344CB8AC3E}">
        <p14:creationId xmlns:p14="http://schemas.microsoft.com/office/powerpoint/2010/main" val="295076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546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866415-EE69-5649-A97D-047DE3DF7BBA}"/>
              </a:ext>
            </a:extLst>
          </p:cNvPr>
          <p:cNvSpPr>
            <a:spLocks noGrp="1"/>
          </p:cNvSpPr>
          <p:nvPr>
            <p:ph idx="1"/>
          </p:nvPr>
        </p:nvSpPr>
        <p:spPr>
          <a:xfrm>
            <a:off x="640078" y="1740724"/>
            <a:ext cx="6051005" cy="3931920"/>
          </a:xfrm>
        </p:spPr>
        <p:txBody>
          <a:bodyPr>
            <a:noAutofit/>
          </a:bodyPr>
          <a:lstStyle/>
          <a:p>
            <a:r>
              <a:rPr lang="en-US" sz="1600" dirty="0">
                <a:solidFill>
                  <a:srgbClr val="FFFFFF"/>
                </a:solidFill>
                <a:latin typeface="Cambria" panose="02040503050406030204" pitchFamily="18" charset="0"/>
              </a:rPr>
              <a:t>The central dogma of molecular biology explains the flow of genetic information, from DNA to RNA, to make a functional product, a protein.</a:t>
            </a:r>
          </a:p>
          <a:p>
            <a:r>
              <a:rPr lang="en-US" sz="1600" dirty="0">
                <a:solidFill>
                  <a:srgbClr val="FFFFFF"/>
                </a:solidFill>
                <a:latin typeface="Cambria" panose="02040503050406030204" pitchFamily="18" charset="0"/>
              </a:rPr>
              <a:t>The central dogma suggests that DNA contains the information needed to make all of our proteins, and that RNA is a messenger that carries this information to the ribosomes.</a:t>
            </a:r>
          </a:p>
          <a:p>
            <a:r>
              <a:rPr lang="en-US" sz="1600" dirty="0">
                <a:solidFill>
                  <a:srgbClr val="FFFFFF"/>
                </a:solidFill>
                <a:latin typeface="Cambria" panose="02040503050406030204" pitchFamily="18" charset="0"/>
              </a:rPr>
              <a:t>The ribosomes serve as factories in the cell where the information is ‘translated’ from a code into the functional product.</a:t>
            </a:r>
          </a:p>
          <a:p>
            <a:r>
              <a:rPr lang="en-US" sz="1600" dirty="0">
                <a:solidFill>
                  <a:srgbClr val="FFFFFF"/>
                </a:solidFill>
                <a:latin typeface="Cambria" panose="02040503050406030204" pitchFamily="18" charset="0"/>
              </a:rPr>
              <a:t>The process by which the DNA instructions are converted into the functional product is called gene expression.</a:t>
            </a:r>
          </a:p>
          <a:p>
            <a:r>
              <a:rPr lang="en-US" sz="1600" b="1" dirty="0">
                <a:solidFill>
                  <a:srgbClr val="FFFFFF"/>
                </a:solidFill>
                <a:latin typeface="Cambria" panose="02040503050406030204" pitchFamily="18" charset="0"/>
              </a:rPr>
              <a:t>Gene expression has two key stages: transcription and translation.</a:t>
            </a:r>
          </a:p>
          <a:p>
            <a:r>
              <a:rPr lang="en-US" sz="1600" dirty="0">
                <a:solidFill>
                  <a:srgbClr val="FFFFFF"/>
                </a:solidFill>
                <a:latin typeface="Cambria" panose="02040503050406030204" pitchFamily="18" charset="0"/>
              </a:rPr>
              <a:t>In </a:t>
            </a:r>
            <a:r>
              <a:rPr lang="en-US" sz="1600" b="1" dirty="0">
                <a:solidFill>
                  <a:srgbClr val="FFFFFF"/>
                </a:solidFill>
                <a:latin typeface="Cambria" panose="02040503050406030204" pitchFamily="18" charset="0"/>
              </a:rPr>
              <a:t>transcription (RNA synthesis)</a:t>
            </a:r>
            <a:r>
              <a:rPr lang="en-US" sz="1600" dirty="0">
                <a:solidFill>
                  <a:srgbClr val="FFFFFF"/>
                </a:solidFill>
                <a:latin typeface="Cambria" panose="02040503050406030204" pitchFamily="18" charset="0"/>
              </a:rPr>
              <a:t>, the information in the DNA of every cell is converted into small, portable RNA messages.</a:t>
            </a:r>
          </a:p>
          <a:p>
            <a:r>
              <a:rPr lang="en-US" sz="1600" dirty="0">
                <a:solidFill>
                  <a:srgbClr val="FFFFFF"/>
                </a:solidFill>
                <a:latin typeface="Cambria" panose="02040503050406030204" pitchFamily="18" charset="0"/>
              </a:rPr>
              <a:t>During </a:t>
            </a:r>
            <a:r>
              <a:rPr lang="en-US" sz="1600" b="1" dirty="0">
                <a:solidFill>
                  <a:srgbClr val="FFFFFF"/>
                </a:solidFill>
                <a:latin typeface="Cambria" panose="02040503050406030204" pitchFamily="18" charset="0"/>
              </a:rPr>
              <a:t>translation (protein synthesis)</a:t>
            </a:r>
            <a:r>
              <a:rPr lang="en-US" sz="1600" dirty="0">
                <a:solidFill>
                  <a:srgbClr val="FFFFFF"/>
                </a:solidFill>
                <a:latin typeface="Cambria" panose="02040503050406030204" pitchFamily="18" charset="0"/>
              </a:rPr>
              <a:t>, these messages travel from where the DNA is in the cell nucleus to the ribosomes where they are ‘read’ to make specific proteins.</a:t>
            </a:r>
          </a:p>
          <a:p>
            <a:endParaRPr lang="en-US" sz="1600" dirty="0">
              <a:solidFill>
                <a:srgbClr val="FFFFFF"/>
              </a:solidFill>
              <a:latin typeface="Cambria" panose="02040503050406030204" pitchFamily="18" charset="0"/>
            </a:endParaRPr>
          </a:p>
          <a:p>
            <a:endParaRPr lang="en-TR" sz="1600" dirty="0">
              <a:solidFill>
                <a:srgbClr val="FFFFFF"/>
              </a:solidFill>
              <a:latin typeface="Cambria" panose="02040503050406030204" pitchFamily="18" charset="0"/>
            </a:endParaRPr>
          </a:p>
        </p:txBody>
      </p:sp>
      <p:pic>
        <p:nvPicPr>
          <p:cNvPr id="4" name="Content Placeholder 4" descr="Diagram&#10;&#10;Description automatically generated">
            <a:extLst>
              <a:ext uri="{FF2B5EF4-FFF2-40B4-BE49-F238E27FC236}">
                <a16:creationId xmlns:a16="http://schemas.microsoft.com/office/drawing/2014/main" id="{BF09A957-0239-F642-A036-65E36D56E03C}"/>
              </a:ext>
            </a:extLst>
          </p:cNvPr>
          <p:cNvPicPr>
            <a:picLocks noChangeAspect="1"/>
          </p:cNvPicPr>
          <p:nvPr/>
        </p:nvPicPr>
        <p:blipFill rotWithShape="1">
          <a:blip r:embed="rId2"/>
          <a:srcRect l="10088" r="-2" b="-2"/>
          <a:stretch/>
        </p:blipFill>
        <p:spPr>
          <a:xfrm>
            <a:off x="7544017" y="703960"/>
            <a:ext cx="4007904" cy="5450080"/>
          </a:xfrm>
          <a:prstGeom prst="rect">
            <a:avLst/>
          </a:prstGeom>
        </p:spPr>
      </p:pic>
      <p:sp>
        <p:nvSpPr>
          <p:cNvPr id="19" name="Title 1">
            <a:extLst>
              <a:ext uri="{FF2B5EF4-FFF2-40B4-BE49-F238E27FC236}">
                <a16:creationId xmlns:a16="http://schemas.microsoft.com/office/drawing/2014/main" id="{4D920E35-8E38-A648-9642-5F9CE67FF20F}"/>
              </a:ext>
            </a:extLst>
          </p:cNvPr>
          <p:cNvSpPr>
            <a:spLocks noGrp="1"/>
          </p:cNvSpPr>
          <p:nvPr>
            <p:ph type="title"/>
          </p:nvPr>
        </p:nvSpPr>
        <p:spPr>
          <a:xfrm>
            <a:off x="1024129" y="585216"/>
            <a:ext cx="5062511" cy="1499616"/>
          </a:xfrm>
        </p:spPr>
        <p:txBody>
          <a:bodyPr>
            <a:normAutofit/>
          </a:bodyPr>
          <a:lstStyle/>
          <a:p>
            <a:r>
              <a:rPr lang="en-US" sz="4400" dirty="0">
                <a:solidFill>
                  <a:srgbClr val="FFFFFF"/>
                </a:solidFill>
                <a:latin typeface="Cambria" panose="02040503050406030204" pitchFamily="18" charset="0"/>
              </a:rPr>
              <a:t>The central dogma</a:t>
            </a:r>
            <a:endParaRPr lang="en-TR" dirty="0">
              <a:solidFill>
                <a:srgbClr val="FFFFFF"/>
              </a:solidFill>
              <a:latin typeface="Cambria" panose="02040503050406030204" pitchFamily="18" charset="0"/>
            </a:endParaRPr>
          </a:p>
        </p:txBody>
      </p:sp>
    </p:spTree>
    <p:extLst>
      <p:ext uri="{BB962C8B-B14F-4D97-AF65-F5344CB8AC3E}">
        <p14:creationId xmlns:p14="http://schemas.microsoft.com/office/powerpoint/2010/main" val="25739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E755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D16BA5-977B-3D48-89A1-8503E6CF3A6F}"/>
              </a:ext>
            </a:extLst>
          </p:cNvPr>
          <p:cNvSpPr>
            <a:spLocks noGrp="1"/>
          </p:cNvSpPr>
          <p:nvPr>
            <p:ph type="title"/>
          </p:nvPr>
        </p:nvSpPr>
        <p:spPr>
          <a:xfrm>
            <a:off x="524256" y="491260"/>
            <a:ext cx="6594189" cy="1625210"/>
          </a:xfrm>
        </p:spPr>
        <p:txBody>
          <a:bodyPr>
            <a:normAutofit/>
          </a:bodyPr>
          <a:lstStyle/>
          <a:p>
            <a:r>
              <a:rPr lang="en-TR" dirty="0">
                <a:solidFill>
                  <a:srgbClr val="FFFFFF"/>
                </a:solidFill>
                <a:latin typeface="Cambria" panose="02040503050406030204" pitchFamily="18" charset="0"/>
              </a:rPr>
              <a:t>Translation</a:t>
            </a:r>
          </a:p>
        </p:txBody>
      </p:sp>
      <p:pic>
        <p:nvPicPr>
          <p:cNvPr id="5" name="Picture 4" descr="Diagram&#10;&#10;Description automatically generated">
            <a:extLst>
              <a:ext uri="{FF2B5EF4-FFF2-40B4-BE49-F238E27FC236}">
                <a16:creationId xmlns:a16="http://schemas.microsoft.com/office/drawing/2014/main" id="{D8FCB233-AC2B-9A4C-AB90-DEFB52B8645F}"/>
              </a:ext>
            </a:extLst>
          </p:cNvPr>
          <p:cNvPicPr>
            <a:picLocks noChangeAspect="1"/>
          </p:cNvPicPr>
          <p:nvPr/>
        </p:nvPicPr>
        <p:blipFill rotWithShape="1">
          <a:blip r:embed="rId2"/>
          <a:srcRect l="82" t="-1" r="-3" b="-2687"/>
          <a:stretch/>
        </p:blipFill>
        <p:spPr>
          <a:xfrm>
            <a:off x="327547" y="2454903"/>
            <a:ext cx="7058306" cy="4080254"/>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D6DFC7-E0D2-E24C-B167-038DE13284F2}"/>
              </a:ext>
            </a:extLst>
          </p:cNvPr>
          <p:cNvSpPr>
            <a:spLocks noGrp="1"/>
          </p:cNvSpPr>
          <p:nvPr>
            <p:ph idx="1"/>
          </p:nvPr>
        </p:nvSpPr>
        <p:spPr>
          <a:xfrm>
            <a:off x="8001251" y="1832125"/>
            <a:ext cx="3424739" cy="4852362"/>
          </a:xfrm>
        </p:spPr>
        <p:txBody>
          <a:bodyPr anchor="ctr">
            <a:normAutofit/>
          </a:bodyPr>
          <a:lstStyle/>
          <a:p>
            <a:r>
              <a:rPr lang="en-US" sz="2000" b="0" i="0" u="none" strike="noStrike" dirty="0">
                <a:solidFill>
                  <a:srgbClr val="FFFFFF"/>
                </a:solidFill>
                <a:effectLst/>
                <a:latin typeface="Cambria" panose="02040503050406030204" pitchFamily="18" charset="0"/>
              </a:rPr>
              <a:t>Translation is the process through which information encoded in messenger RNA (mRNA) directs the addition of amino acids during protein synthesis.</a:t>
            </a:r>
          </a:p>
          <a:p>
            <a:r>
              <a:rPr lang="en-US" sz="2000" b="0" i="0" u="none" strike="noStrike" dirty="0">
                <a:solidFill>
                  <a:srgbClr val="FFFFFF"/>
                </a:solidFill>
                <a:effectLst/>
                <a:latin typeface="Cambria" panose="02040503050406030204" pitchFamily="18" charset="0"/>
              </a:rPr>
              <a:t> Translation takes place on ribosomes in the cell cytoplasm, where mRNA is read and translated into the string of amino acid chains that make up the synthesized protein.</a:t>
            </a:r>
            <a:endParaRPr lang="en-TR" sz="2000" dirty="0">
              <a:solidFill>
                <a:srgbClr val="FFFFFF"/>
              </a:solidFill>
              <a:latin typeface="Cambria" panose="02040503050406030204" pitchFamily="18" charset="0"/>
            </a:endParaRPr>
          </a:p>
        </p:txBody>
      </p:sp>
    </p:spTree>
    <p:extLst>
      <p:ext uri="{BB962C8B-B14F-4D97-AF65-F5344CB8AC3E}">
        <p14:creationId xmlns:p14="http://schemas.microsoft.com/office/powerpoint/2010/main" val="4123480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9F8BAEA-3AB2-A34C-B0EB-9B6F8DD106C8}"/>
              </a:ext>
            </a:extLst>
          </p:cNvPr>
          <p:cNvSpPr>
            <a:spLocks noGrp="1"/>
          </p:cNvSpPr>
          <p:nvPr>
            <p:ph type="title"/>
          </p:nvPr>
        </p:nvSpPr>
        <p:spPr>
          <a:xfrm>
            <a:off x="476873" y="734339"/>
            <a:ext cx="6956013" cy="1426464"/>
          </a:xfrm>
        </p:spPr>
        <p:txBody>
          <a:bodyPr>
            <a:normAutofit/>
          </a:bodyPr>
          <a:lstStyle/>
          <a:p>
            <a:r>
              <a:rPr lang="en-TR" sz="2800" dirty="0">
                <a:solidFill>
                  <a:srgbClr val="FFFFFF"/>
                </a:solidFill>
                <a:latin typeface="Cambria" panose="02040503050406030204" pitchFamily="18" charset="0"/>
              </a:rPr>
              <a:t>Example for transcription and translation</a:t>
            </a:r>
          </a:p>
        </p:txBody>
      </p:sp>
      <p:sp>
        <p:nvSpPr>
          <p:cNvPr id="39" name="Rectangle 1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4 Metin kutusu">
            <a:extLst>
              <a:ext uri="{FF2B5EF4-FFF2-40B4-BE49-F238E27FC236}">
                <a16:creationId xmlns:a16="http://schemas.microsoft.com/office/drawing/2014/main" id="{85C790A9-6BA8-534E-9068-DA0B7CF6CB78}"/>
              </a:ext>
            </a:extLst>
          </p:cNvPr>
          <p:cNvSpPr txBox="1">
            <a:spLocks noChangeArrowheads="1"/>
          </p:cNvSpPr>
          <p:nvPr/>
        </p:nvSpPr>
        <p:spPr bwMode="auto">
          <a:xfrm>
            <a:off x="321087" y="2535480"/>
            <a:ext cx="68129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600" b="1" dirty="0">
                <a:solidFill>
                  <a:srgbClr val="00B0F0"/>
                </a:solidFill>
                <a:latin typeface="Cambria" panose="02040503050406030204" pitchFamily="18" charset="0"/>
              </a:rPr>
              <a:t>ALWAYS </a:t>
            </a:r>
            <a:r>
              <a:rPr lang="tr-TR" altLang="tr-TR" sz="1600" b="1" dirty="0" err="1">
                <a:solidFill>
                  <a:srgbClr val="00B0F0"/>
                </a:solidFill>
                <a:latin typeface="Cambria" panose="02040503050406030204" pitchFamily="18" charset="0"/>
              </a:rPr>
              <a:t>peptide</a:t>
            </a:r>
            <a:r>
              <a:rPr lang="tr-TR" altLang="tr-TR" sz="1600" b="1" dirty="0">
                <a:solidFill>
                  <a:srgbClr val="00B0F0"/>
                </a:solidFill>
                <a:latin typeface="Cambria" panose="02040503050406030204" pitchFamily="18" charset="0"/>
              </a:rPr>
              <a:t> </a:t>
            </a:r>
            <a:r>
              <a:rPr lang="tr-TR" altLang="tr-TR" sz="1600" b="1" dirty="0" err="1">
                <a:solidFill>
                  <a:srgbClr val="00B0F0"/>
                </a:solidFill>
                <a:latin typeface="Cambria" panose="02040503050406030204" pitchFamily="18" charset="0"/>
              </a:rPr>
              <a:t>synthesis</a:t>
            </a:r>
            <a:r>
              <a:rPr lang="tr-TR" altLang="tr-TR" sz="1600" b="1" dirty="0">
                <a:solidFill>
                  <a:srgbClr val="00B0F0"/>
                </a:solidFill>
                <a:latin typeface="Cambria" panose="02040503050406030204" pitchFamily="18" charset="0"/>
              </a:rPr>
              <a:t> start </a:t>
            </a:r>
            <a:r>
              <a:rPr lang="tr-TR" altLang="tr-TR" sz="1600" b="1" dirty="0" err="1">
                <a:solidFill>
                  <a:srgbClr val="00B0F0"/>
                </a:solidFill>
                <a:latin typeface="Cambria" panose="02040503050406030204" pitchFamily="18" charset="0"/>
              </a:rPr>
              <a:t>from</a:t>
            </a:r>
            <a:r>
              <a:rPr lang="tr-TR" altLang="tr-TR" sz="1600" b="1" dirty="0">
                <a:solidFill>
                  <a:srgbClr val="00B0F0"/>
                </a:solidFill>
                <a:latin typeface="Cambria" panose="02040503050406030204" pitchFamily="18" charset="0"/>
              </a:rPr>
              <a:t> 5’ of RNA </a:t>
            </a:r>
            <a:r>
              <a:rPr lang="tr-TR" altLang="tr-TR" sz="1600" b="1" dirty="0" err="1">
                <a:solidFill>
                  <a:srgbClr val="00B0F0"/>
                </a:solidFill>
                <a:latin typeface="Cambria" panose="02040503050406030204" pitchFamily="18" charset="0"/>
              </a:rPr>
              <a:t>and</a:t>
            </a:r>
            <a:r>
              <a:rPr lang="tr-TR" altLang="tr-TR" sz="1600" b="1" dirty="0">
                <a:solidFill>
                  <a:srgbClr val="00B0F0"/>
                </a:solidFill>
                <a:latin typeface="Cambria" panose="02040503050406030204" pitchFamily="18" charset="0"/>
              </a:rPr>
              <a:t> </a:t>
            </a:r>
            <a:r>
              <a:rPr lang="tr-TR" altLang="tr-TR" sz="1600" b="1" dirty="0" err="1">
                <a:solidFill>
                  <a:srgbClr val="00B0F0"/>
                </a:solidFill>
                <a:latin typeface="Cambria" panose="02040503050406030204" pitchFamily="18" charset="0"/>
              </a:rPr>
              <a:t>starts</a:t>
            </a:r>
            <a:r>
              <a:rPr lang="tr-TR" altLang="tr-TR" sz="1600" b="1" dirty="0">
                <a:solidFill>
                  <a:srgbClr val="00B0F0"/>
                </a:solidFill>
                <a:latin typeface="Cambria" panose="02040503050406030204" pitchFamily="18" charset="0"/>
              </a:rPr>
              <a:t> at AUG </a:t>
            </a:r>
            <a:r>
              <a:rPr lang="tr-TR" altLang="tr-TR" sz="1600" b="1" dirty="0" err="1">
                <a:solidFill>
                  <a:srgbClr val="00B0F0"/>
                </a:solidFill>
                <a:latin typeface="Cambria" panose="02040503050406030204" pitchFamily="18" charset="0"/>
              </a:rPr>
              <a:t>codon</a:t>
            </a:r>
            <a:endParaRPr lang="tr-TR" altLang="tr-TR" sz="1600" b="1" dirty="0">
              <a:solidFill>
                <a:srgbClr val="00B0F0"/>
              </a:solidFill>
              <a:latin typeface="Cambria" panose="02040503050406030204" pitchFamily="18" charset="0"/>
            </a:endParaRPr>
          </a:p>
        </p:txBody>
      </p:sp>
      <p:grpSp>
        <p:nvGrpSpPr>
          <p:cNvPr id="29" name="Group 28">
            <a:extLst>
              <a:ext uri="{FF2B5EF4-FFF2-40B4-BE49-F238E27FC236}">
                <a16:creationId xmlns:a16="http://schemas.microsoft.com/office/drawing/2014/main" id="{7EABE8DB-9783-BC40-8D2C-597DA9ABE7AF}"/>
              </a:ext>
            </a:extLst>
          </p:cNvPr>
          <p:cNvGrpSpPr/>
          <p:nvPr/>
        </p:nvGrpSpPr>
        <p:grpSpPr>
          <a:xfrm>
            <a:off x="720080" y="3045003"/>
            <a:ext cx="5561972" cy="1256231"/>
            <a:chOff x="720080" y="3045003"/>
            <a:chExt cx="5561972" cy="1256231"/>
          </a:xfrm>
        </p:grpSpPr>
        <p:sp>
          <p:nvSpPr>
            <p:cNvPr id="42" name="TextBox 41">
              <a:extLst>
                <a:ext uri="{FF2B5EF4-FFF2-40B4-BE49-F238E27FC236}">
                  <a16:creationId xmlns:a16="http://schemas.microsoft.com/office/drawing/2014/main" id="{CEF7A725-588A-124C-957B-CC0B21AAC3E4}"/>
                </a:ext>
              </a:extLst>
            </p:cNvPr>
            <p:cNvSpPr txBox="1"/>
            <p:nvPr/>
          </p:nvSpPr>
          <p:spPr>
            <a:xfrm>
              <a:off x="720080" y="3045003"/>
              <a:ext cx="5561972" cy="923330"/>
            </a:xfrm>
            <a:prstGeom prst="rect">
              <a:avLst/>
            </a:prstGeom>
            <a:noFill/>
          </p:spPr>
          <p:txBody>
            <a:bodyPr wrap="none" rtlCol="0">
              <a:spAutoFit/>
            </a:bodyPr>
            <a:lstStyle/>
            <a:p>
              <a:r>
                <a:rPr lang="en-TR" b="1" dirty="0"/>
                <a:t>DNA  5’- A T T G C A T G C C G A C A T -3’   </a:t>
              </a:r>
            </a:p>
            <a:p>
              <a:r>
                <a:rPr lang="en-TR" b="1" dirty="0">
                  <a:solidFill>
                    <a:srgbClr val="FF0000"/>
                  </a:solidFill>
                </a:rPr>
                <a:t>          3’- </a:t>
              </a:r>
              <a:r>
                <a:rPr lang="en-TR" b="1" dirty="0">
                  <a:solidFill>
                    <a:srgbClr val="FF0000"/>
                  </a:solidFill>
                  <a:highlight>
                    <a:srgbClr val="FFFF00"/>
                  </a:highlight>
                </a:rPr>
                <a:t>U A A </a:t>
              </a:r>
              <a:r>
                <a:rPr lang="en-TR" b="1" dirty="0">
                  <a:solidFill>
                    <a:srgbClr val="FF0000"/>
                  </a:solidFill>
                </a:rPr>
                <a:t>C G U </a:t>
              </a:r>
              <a:r>
                <a:rPr lang="en-TR" b="1" dirty="0">
                  <a:solidFill>
                    <a:srgbClr val="FF0000"/>
                  </a:solidFill>
                  <a:highlight>
                    <a:srgbClr val="0000FF"/>
                  </a:highlight>
                </a:rPr>
                <a:t>A C G </a:t>
              </a:r>
              <a:r>
                <a:rPr lang="en-TR" b="1" dirty="0">
                  <a:solidFill>
                    <a:srgbClr val="FF0000"/>
                  </a:solidFill>
                </a:rPr>
                <a:t>G C U </a:t>
              </a:r>
              <a:r>
                <a:rPr lang="en-TR" b="1" dirty="0">
                  <a:solidFill>
                    <a:srgbClr val="FF0000"/>
                  </a:solidFill>
                  <a:highlight>
                    <a:srgbClr val="00FF00"/>
                  </a:highlight>
                </a:rPr>
                <a:t>G U A</a:t>
              </a:r>
              <a:r>
                <a:rPr lang="en-TR" b="1" dirty="0">
                  <a:solidFill>
                    <a:srgbClr val="FF0000"/>
                  </a:solidFill>
                </a:rPr>
                <a:t>-5’  RNA</a:t>
              </a:r>
            </a:p>
            <a:p>
              <a:r>
                <a:rPr lang="en-TR" b="1" dirty="0">
                  <a:solidFill>
                    <a:srgbClr val="FF0000"/>
                  </a:solidFill>
                </a:rPr>
                <a:t> </a:t>
              </a:r>
            </a:p>
          </p:txBody>
        </p:sp>
        <p:cxnSp>
          <p:nvCxnSpPr>
            <p:cNvPr id="43" name="Straight Arrow Connector 42">
              <a:extLst>
                <a:ext uri="{FF2B5EF4-FFF2-40B4-BE49-F238E27FC236}">
                  <a16:creationId xmlns:a16="http://schemas.microsoft.com/office/drawing/2014/main" id="{A6E56653-2224-9344-8F38-6F998C0DB19B}"/>
                </a:ext>
              </a:extLst>
            </p:cNvPr>
            <p:cNvCxnSpPr/>
            <p:nvPr/>
          </p:nvCxnSpPr>
          <p:spPr>
            <a:xfrm flipH="1">
              <a:off x="2586728" y="3837091"/>
              <a:ext cx="273630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B0279A7-EA58-6349-B4F4-1BE96D720C9A}"/>
                </a:ext>
              </a:extLst>
            </p:cNvPr>
            <p:cNvSpPr txBox="1"/>
            <p:nvPr/>
          </p:nvSpPr>
          <p:spPr>
            <a:xfrm>
              <a:off x="2823739" y="3931902"/>
              <a:ext cx="2621295" cy="369332"/>
            </a:xfrm>
            <a:prstGeom prst="rect">
              <a:avLst/>
            </a:prstGeom>
            <a:noFill/>
          </p:spPr>
          <p:txBody>
            <a:bodyPr wrap="none" rtlCol="0">
              <a:spAutoFit/>
            </a:bodyPr>
            <a:lstStyle/>
            <a:p>
              <a:r>
                <a:rPr lang="en-TR" dirty="0"/>
                <a:t>RNA synthesis direction</a:t>
              </a:r>
            </a:p>
          </p:txBody>
        </p:sp>
      </p:grpSp>
      <p:grpSp>
        <p:nvGrpSpPr>
          <p:cNvPr id="26" name="Group 25">
            <a:extLst>
              <a:ext uri="{FF2B5EF4-FFF2-40B4-BE49-F238E27FC236}">
                <a16:creationId xmlns:a16="http://schemas.microsoft.com/office/drawing/2014/main" id="{B418D0AC-76C3-924E-8D63-E86A477E9963}"/>
              </a:ext>
            </a:extLst>
          </p:cNvPr>
          <p:cNvGrpSpPr/>
          <p:nvPr/>
        </p:nvGrpSpPr>
        <p:grpSpPr>
          <a:xfrm>
            <a:off x="796381" y="4534837"/>
            <a:ext cx="6480719" cy="2182410"/>
            <a:chOff x="1294122" y="4515106"/>
            <a:chExt cx="6480719" cy="2182410"/>
          </a:xfrm>
        </p:grpSpPr>
        <p:sp>
          <p:nvSpPr>
            <p:cNvPr id="46" name="TextBox 45">
              <a:extLst>
                <a:ext uri="{FF2B5EF4-FFF2-40B4-BE49-F238E27FC236}">
                  <a16:creationId xmlns:a16="http://schemas.microsoft.com/office/drawing/2014/main" id="{B393599E-B723-2948-9CEC-AFA66154FD8F}"/>
                </a:ext>
              </a:extLst>
            </p:cNvPr>
            <p:cNvSpPr txBox="1"/>
            <p:nvPr/>
          </p:nvSpPr>
          <p:spPr>
            <a:xfrm>
              <a:off x="1294122" y="5175424"/>
              <a:ext cx="6480719" cy="1231106"/>
            </a:xfrm>
            <a:prstGeom prst="rect">
              <a:avLst/>
            </a:prstGeom>
            <a:noFill/>
          </p:spPr>
          <p:txBody>
            <a:bodyPr wrap="square" rtlCol="0">
              <a:spAutoFit/>
            </a:bodyPr>
            <a:lstStyle/>
            <a:p>
              <a:r>
                <a:rPr lang="en-TR" b="1" dirty="0">
                  <a:solidFill>
                    <a:srgbClr val="FF0000"/>
                  </a:solidFill>
                </a:rPr>
                <a:t>        3’- </a:t>
              </a:r>
              <a:r>
                <a:rPr lang="en-TR" b="1" dirty="0">
                  <a:solidFill>
                    <a:srgbClr val="FF0000"/>
                  </a:solidFill>
                  <a:highlight>
                    <a:srgbClr val="FFFF00"/>
                  </a:highlight>
                </a:rPr>
                <a:t> U A A </a:t>
              </a:r>
              <a:r>
                <a:rPr lang="en-TR" b="1" dirty="0">
                  <a:solidFill>
                    <a:srgbClr val="FF0000"/>
                  </a:solidFill>
                </a:rPr>
                <a:t>C G U </a:t>
              </a:r>
              <a:r>
                <a:rPr lang="en-TR" b="1" dirty="0">
                  <a:solidFill>
                    <a:srgbClr val="FF0000"/>
                  </a:solidFill>
                  <a:highlight>
                    <a:srgbClr val="0000FF"/>
                  </a:highlight>
                </a:rPr>
                <a:t>A C G </a:t>
              </a:r>
              <a:r>
                <a:rPr lang="en-TR" b="1" dirty="0">
                  <a:solidFill>
                    <a:srgbClr val="FF0000"/>
                  </a:solidFill>
                </a:rPr>
                <a:t>G C U </a:t>
              </a:r>
              <a:r>
                <a:rPr lang="en-TR" b="1" dirty="0">
                  <a:solidFill>
                    <a:srgbClr val="FF0000"/>
                  </a:solidFill>
                  <a:highlight>
                    <a:srgbClr val="00FF00"/>
                  </a:highlight>
                </a:rPr>
                <a:t>G U A</a:t>
              </a:r>
              <a:r>
                <a:rPr lang="en-TR" b="1" dirty="0">
                  <a:solidFill>
                    <a:srgbClr val="FF0000"/>
                  </a:solidFill>
                </a:rPr>
                <a:t>-5’  RNA</a:t>
              </a:r>
            </a:p>
            <a:p>
              <a:endParaRPr lang="en-TR" b="1" dirty="0">
                <a:solidFill>
                  <a:srgbClr val="FF0000"/>
                </a:solidFill>
              </a:endParaRPr>
            </a:p>
            <a:p>
              <a:r>
                <a:rPr lang="en-TR" sz="1000" b="1" dirty="0">
                  <a:solidFill>
                    <a:srgbClr val="0070C0"/>
                  </a:solidFill>
                </a:rPr>
                <a:t>     COOH  </a:t>
              </a:r>
              <a:r>
                <a:rPr lang="en-TR" b="1" dirty="0">
                  <a:solidFill>
                    <a:srgbClr val="0070C0"/>
                  </a:solidFill>
                </a:rPr>
                <a:t>-    </a:t>
              </a:r>
              <a:r>
                <a:rPr lang="en-TR" sz="2000" b="1" dirty="0">
                  <a:solidFill>
                    <a:srgbClr val="0070C0"/>
                  </a:solidFill>
                </a:rPr>
                <a:t>Asn – Cys – Ala - Ser - MET</a:t>
              </a:r>
              <a:r>
                <a:rPr lang="en-TR" b="1" dirty="0">
                  <a:solidFill>
                    <a:srgbClr val="0070C0"/>
                  </a:solidFill>
                </a:rPr>
                <a:t> – </a:t>
              </a:r>
              <a:r>
                <a:rPr lang="en-TR" sz="1000" b="1" dirty="0">
                  <a:solidFill>
                    <a:srgbClr val="0070C0"/>
                  </a:solidFill>
                </a:rPr>
                <a:t>NH3</a:t>
              </a:r>
              <a:r>
                <a:rPr lang="en-TR" sz="1400" b="1" dirty="0">
                  <a:solidFill>
                    <a:srgbClr val="0070C0"/>
                  </a:solidFill>
                </a:rPr>
                <a:t>  </a:t>
              </a:r>
              <a:r>
                <a:rPr lang="en-TR" b="1" dirty="0">
                  <a:solidFill>
                    <a:srgbClr val="0070C0"/>
                  </a:solidFill>
                </a:rPr>
                <a:t>peptide</a:t>
              </a:r>
            </a:p>
            <a:p>
              <a:r>
                <a:rPr lang="en-TR" b="1" dirty="0">
                  <a:solidFill>
                    <a:srgbClr val="FF0000"/>
                  </a:solidFill>
                </a:rPr>
                <a:t> </a:t>
              </a:r>
            </a:p>
          </p:txBody>
        </p:sp>
        <p:cxnSp>
          <p:nvCxnSpPr>
            <p:cNvPr id="47" name="Straight Arrow Connector 46">
              <a:extLst>
                <a:ext uri="{FF2B5EF4-FFF2-40B4-BE49-F238E27FC236}">
                  <a16:creationId xmlns:a16="http://schemas.microsoft.com/office/drawing/2014/main" id="{3C504098-3E5B-574C-AA6F-547D92B7F920}"/>
                </a:ext>
              </a:extLst>
            </p:cNvPr>
            <p:cNvCxnSpPr/>
            <p:nvPr/>
          </p:nvCxnSpPr>
          <p:spPr>
            <a:xfrm flipH="1">
              <a:off x="3147365" y="6233373"/>
              <a:ext cx="273630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AABDB4C-25A3-6B46-8B95-34481018073F}"/>
                </a:ext>
              </a:extLst>
            </p:cNvPr>
            <p:cNvSpPr txBox="1"/>
            <p:nvPr/>
          </p:nvSpPr>
          <p:spPr>
            <a:xfrm>
              <a:off x="3384376" y="6328184"/>
              <a:ext cx="2666627" cy="369332"/>
            </a:xfrm>
            <a:prstGeom prst="rect">
              <a:avLst/>
            </a:prstGeom>
            <a:noFill/>
          </p:spPr>
          <p:txBody>
            <a:bodyPr wrap="none" rtlCol="0">
              <a:spAutoFit/>
            </a:bodyPr>
            <a:lstStyle/>
            <a:p>
              <a:r>
                <a:rPr lang="en-TR" dirty="0"/>
                <a:t>Protein synthesis direction</a:t>
              </a:r>
            </a:p>
          </p:txBody>
        </p:sp>
        <p:sp>
          <p:nvSpPr>
            <p:cNvPr id="49" name="TextBox 48">
              <a:extLst>
                <a:ext uri="{FF2B5EF4-FFF2-40B4-BE49-F238E27FC236}">
                  <a16:creationId xmlns:a16="http://schemas.microsoft.com/office/drawing/2014/main" id="{421AA2C5-DD8B-DF48-A395-96D49893BE6D}"/>
                </a:ext>
              </a:extLst>
            </p:cNvPr>
            <p:cNvSpPr txBox="1"/>
            <p:nvPr/>
          </p:nvSpPr>
          <p:spPr>
            <a:xfrm>
              <a:off x="4436268" y="4895041"/>
              <a:ext cx="867545" cy="369332"/>
            </a:xfrm>
            <a:prstGeom prst="rect">
              <a:avLst/>
            </a:prstGeom>
            <a:noFill/>
          </p:spPr>
          <p:txBody>
            <a:bodyPr wrap="none" rtlCol="0">
              <a:spAutoFit/>
            </a:bodyPr>
            <a:lstStyle/>
            <a:p>
              <a:r>
                <a:rPr lang="en-TR" dirty="0"/>
                <a:t>3.2.1.   </a:t>
              </a:r>
            </a:p>
          </p:txBody>
        </p:sp>
        <p:cxnSp>
          <p:nvCxnSpPr>
            <p:cNvPr id="50" name="Straight Arrow Connector 49">
              <a:extLst>
                <a:ext uri="{FF2B5EF4-FFF2-40B4-BE49-F238E27FC236}">
                  <a16:creationId xmlns:a16="http://schemas.microsoft.com/office/drawing/2014/main" id="{01FC1703-59C9-824F-8FD7-B46B8FD95F93}"/>
                </a:ext>
              </a:extLst>
            </p:cNvPr>
            <p:cNvCxnSpPr>
              <a:cxnSpLocks/>
            </p:cNvCxnSpPr>
            <p:nvPr/>
          </p:nvCxnSpPr>
          <p:spPr>
            <a:xfrm flipH="1">
              <a:off x="4321472" y="4895041"/>
              <a:ext cx="70272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CB99666-7E0A-B84C-825D-83BE25A6EDA1}"/>
                </a:ext>
              </a:extLst>
            </p:cNvPr>
            <p:cNvSpPr txBox="1"/>
            <p:nvPr/>
          </p:nvSpPr>
          <p:spPr>
            <a:xfrm>
              <a:off x="3119631" y="4515106"/>
              <a:ext cx="3252981" cy="369332"/>
            </a:xfrm>
            <a:prstGeom prst="rect">
              <a:avLst/>
            </a:prstGeom>
            <a:noFill/>
          </p:spPr>
          <p:txBody>
            <a:bodyPr wrap="square">
              <a:spAutoFit/>
            </a:bodyPr>
            <a:lstStyle/>
            <a:p>
              <a:r>
                <a:rPr lang="en-TR" dirty="0"/>
                <a:t>position of nucleotide in codon</a:t>
              </a:r>
            </a:p>
          </p:txBody>
        </p:sp>
      </p:grpSp>
      <p:sp>
        <p:nvSpPr>
          <p:cNvPr id="33" name="TextBox 32">
            <a:extLst>
              <a:ext uri="{FF2B5EF4-FFF2-40B4-BE49-F238E27FC236}">
                <a16:creationId xmlns:a16="http://schemas.microsoft.com/office/drawing/2014/main" id="{B8CCF547-399E-584C-8976-55A5D0936BB5}"/>
              </a:ext>
            </a:extLst>
          </p:cNvPr>
          <p:cNvSpPr txBox="1"/>
          <p:nvPr/>
        </p:nvSpPr>
        <p:spPr>
          <a:xfrm>
            <a:off x="7596605" y="1248390"/>
            <a:ext cx="1510350" cy="646331"/>
          </a:xfrm>
          <a:prstGeom prst="rect">
            <a:avLst/>
          </a:prstGeom>
          <a:noFill/>
        </p:spPr>
        <p:txBody>
          <a:bodyPr wrap="none" rtlCol="0">
            <a:spAutoFit/>
          </a:bodyPr>
          <a:lstStyle/>
          <a:p>
            <a:r>
              <a:rPr lang="en-TR" b="1" dirty="0">
                <a:solidFill>
                  <a:schemeClr val="bg1"/>
                </a:solidFill>
              </a:rPr>
              <a:t>DNA and RNA</a:t>
            </a:r>
          </a:p>
          <a:p>
            <a:pPr algn="ctr"/>
            <a:r>
              <a:rPr lang="en-TR" b="1" dirty="0">
                <a:solidFill>
                  <a:schemeClr val="bg1"/>
                </a:solidFill>
              </a:rPr>
              <a:t>5’ to 3’</a:t>
            </a:r>
          </a:p>
        </p:txBody>
      </p:sp>
      <p:sp>
        <p:nvSpPr>
          <p:cNvPr id="52" name="TextBox 51">
            <a:extLst>
              <a:ext uri="{FF2B5EF4-FFF2-40B4-BE49-F238E27FC236}">
                <a16:creationId xmlns:a16="http://schemas.microsoft.com/office/drawing/2014/main" id="{188C6562-B7CD-7848-A9B0-EC37B6371CED}"/>
              </a:ext>
            </a:extLst>
          </p:cNvPr>
          <p:cNvSpPr txBox="1"/>
          <p:nvPr/>
        </p:nvSpPr>
        <p:spPr>
          <a:xfrm>
            <a:off x="9869714" y="1248390"/>
            <a:ext cx="1577548" cy="646331"/>
          </a:xfrm>
          <a:prstGeom prst="rect">
            <a:avLst/>
          </a:prstGeom>
          <a:noFill/>
        </p:spPr>
        <p:txBody>
          <a:bodyPr wrap="none" rtlCol="0">
            <a:spAutoFit/>
          </a:bodyPr>
          <a:lstStyle/>
          <a:p>
            <a:pPr algn="ctr"/>
            <a:r>
              <a:rPr lang="en-TR" b="1" dirty="0">
                <a:solidFill>
                  <a:schemeClr val="bg1"/>
                </a:solidFill>
                <a:latin typeface="Cambria" panose="02040503050406030204" pitchFamily="18" charset="0"/>
              </a:rPr>
              <a:t>Protein</a:t>
            </a:r>
          </a:p>
          <a:p>
            <a:pPr algn="ctr"/>
            <a:r>
              <a:rPr lang="en-TR" b="1" dirty="0">
                <a:solidFill>
                  <a:schemeClr val="bg1"/>
                </a:solidFill>
                <a:latin typeface="Cambria" panose="02040503050406030204" pitchFamily="18" charset="0"/>
              </a:rPr>
              <a:t>NH3 to COOH</a:t>
            </a:r>
          </a:p>
        </p:txBody>
      </p:sp>
      <p:pic>
        <p:nvPicPr>
          <p:cNvPr id="22" name="Content Placeholder 4" descr="Diagram&#10;&#10;Description automatically generated">
            <a:extLst>
              <a:ext uri="{FF2B5EF4-FFF2-40B4-BE49-F238E27FC236}">
                <a16:creationId xmlns:a16="http://schemas.microsoft.com/office/drawing/2014/main" id="{99838D69-889D-9B43-A9BA-D15318784005}"/>
              </a:ext>
            </a:extLst>
          </p:cNvPr>
          <p:cNvPicPr>
            <a:picLocks noGrp="1" noChangeAspect="1"/>
          </p:cNvPicPr>
          <p:nvPr>
            <p:ph idx="1"/>
          </p:nvPr>
        </p:nvPicPr>
        <p:blipFill>
          <a:blip r:embed="rId2"/>
          <a:stretch>
            <a:fillRect/>
          </a:stretch>
        </p:blipFill>
        <p:spPr>
          <a:xfrm>
            <a:off x="7728114" y="2504701"/>
            <a:ext cx="3957447" cy="3957447"/>
          </a:xfrm>
        </p:spPr>
      </p:pic>
    </p:spTree>
    <p:extLst>
      <p:ext uri="{BB962C8B-B14F-4D97-AF65-F5344CB8AC3E}">
        <p14:creationId xmlns:p14="http://schemas.microsoft.com/office/powerpoint/2010/main" val="1547300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F8BAEA-3AB2-A34C-B0EB-9B6F8DD106C8}"/>
              </a:ext>
            </a:extLst>
          </p:cNvPr>
          <p:cNvSpPr>
            <a:spLocks noGrp="1"/>
          </p:cNvSpPr>
          <p:nvPr>
            <p:ph type="title"/>
          </p:nvPr>
        </p:nvSpPr>
        <p:spPr>
          <a:xfrm>
            <a:off x="476873" y="734339"/>
            <a:ext cx="6956013" cy="1426464"/>
          </a:xfrm>
        </p:spPr>
        <p:txBody>
          <a:bodyPr>
            <a:normAutofit/>
          </a:bodyPr>
          <a:lstStyle/>
          <a:p>
            <a:r>
              <a:rPr lang="en-TR" sz="2800" dirty="0">
                <a:solidFill>
                  <a:srgbClr val="FFFFFF"/>
                </a:solidFill>
                <a:latin typeface="Cambria" panose="02040503050406030204" pitchFamily="18" charset="0"/>
              </a:rPr>
              <a:t>Example for transcription and translation</a:t>
            </a:r>
          </a:p>
        </p:txBody>
      </p:sp>
      <p:sp>
        <p:nvSpPr>
          <p:cNvPr id="39" name="Rectangle 1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4 Metin kutusu">
            <a:extLst>
              <a:ext uri="{FF2B5EF4-FFF2-40B4-BE49-F238E27FC236}">
                <a16:creationId xmlns:a16="http://schemas.microsoft.com/office/drawing/2014/main" id="{85C790A9-6BA8-534E-9068-DA0B7CF6CB78}"/>
              </a:ext>
            </a:extLst>
          </p:cNvPr>
          <p:cNvSpPr txBox="1">
            <a:spLocks noChangeArrowheads="1"/>
          </p:cNvSpPr>
          <p:nvPr/>
        </p:nvSpPr>
        <p:spPr bwMode="auto">
          <a:xfrm>
            <a:off x="321087" y="2535480"/>
            <a:ext cx="68129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altLang="tr-TR" sz="1600" b="1" i="0" u="none" strike="noStrike" kern="1200" cap="none" spc="0" normalizeH="0" baseline="0" noProof="0" dirty="0">
                <a:ln>
                  <a:noFill/>
                </a:ln>
                <a:solidFill>
                  <a:srgbClr val="00B0F0"/>
                </a:solidFill>
                <a:effectLst/>
                <a:uLnTx/>
                <a:uFillTx/>
                <a:latin typeface="Cambria" panose="02040503050406030204" pitchFamily="18" charset="0"/>
                <a:ea typeface="ＭＳ Ｐゴシック" panose="020B0600070205080204" pitchFamily="34" charset="-128"/>
                <a:cs typeface="+mn-cs"/>
              </a:rPr>
              <a:t>ALWAYS </a:t>
            </a:r>
            <a:r>
              <a:rPr kumimoji="0" lang="tr-TR" altLang="tr-TR" sz="1600" b="1" i="0" u="none" strike="noStrike" kern="1200" cap="none" spc="0" normalizeH="0" baseline="0" noProof="0" dirty="0" err="1">
                <a:ln>
                  <a:noFill/>
                </a:ln>
                <a:solidFill>
                  <a:srgbClr val="00B0F0"/>
                </a:solidFill>
                <a:effectLst/>
                <a:uLnTx/>
                <a:uFillTx/>
                <a:latin typeface="Cambria" panose="02040503050406030204" pitchFamily="18" charset="0"/>
                <a:ea typeface="ＭＳ Ｐゴシック" panose="020B0600070205080204" pitchFamily="34" charset="-128"/>
                <a:cs typeface="+mn-cs"/>
              </a:rPr>
              <a:t>peptide</a:t>
            </a:r>
            <a:r>
              <a:rPr kumimoji="0" lang="tr-TR" altLang="tr-TR" sz="1600" b="1" i="0" u="none" strike="noStrike" kern="1200" cap="none" spc="0" normalizeH="0" baseline="0" noProof="0" dirty="0">
                <a:ln>
                  <a:noFill/>
                </a:ln>
                <a:solidFill>
                  <a:srgbClr val="00B0F0"/>
                </a:solidFill>
                <a:effectLst/>
                <a:uLnTx/>
                <a:uFillTx/>
                <a:latin typeface="Cambria" panose="02040503050406030204" pitchFamily="18" charset="0"/>
                <a:ea typeface="ＭＳ Ｐゴシック" panose="020B0600070205080204" pitchFamily="34" charset="-128"/>
                <a:cs typeface="+mn-cs"/>
              </a:rPr>
              <a:t> </a:t>
            </a:r>
            <a:r>
              <a:rPr kumimoji="0" lang="tr-TR" altLang="tr-TR" sz="1600" b="1" i="0" u="none" strike="noStrike" kern="1200" cap="none" spc="0" normalizeH="0" baseline="0" noProof="0" dirty="0" err="1">
                <a:ln>
                  <a:noFill/>
                </a:ln>
                <a:solidFill>
                  <a:srgbClr val="00B0F0"/>
                </a:solidFill>
                <a:effectLst/>
                <a:uLnTx/>
                <a:uFillTx/>
                <a:latin typeface="Cambria" panose="02040503050406030204" pitchFamily="18" charset="0"/>
                <a:ea typeface="ＭＳ Ｐゴシック" panose="020B0600070205080204" pitchFamily="34" charset="-128"/>
                <a:cs typeface="+mn-cs"/>
              </a:rPr>
              <a:t>synthesis</a:t>
            </a:r>
            <a:r>
              <a:rPr kumimoji="0" lang="tr-TR" altLang="tr-TR" sz="1600" b="1" i="0" u="none" strike="noStrike" kern="1200" cap="none" spc="0" normalizeH="0" baseline="0" noProof="0" dirty="0">
                <a:ln>
                  <a:noFill/>
                </a:ln>
                <a:solidFill>
                  <a:srgbClr val="00B0F0"/>
                </a:solidFill>
                <a:effectLst/>
                <a:uLnTx/>
                <a:uFillTx/>
                <a:latin typeface="Cambria" panose="02040503050406030204" pitchFamily="18" charset="0"/>
                <a:ea typeface="ＭＳ Ｐゴシック" panose="020B0600070205080204" pitchFamily="34" charset="-128"/>
                <a:cs typeface="+mn-cs"/>
              </a:rPr>
              <a:t> start </a:t>
            </a:r>
            <a:r>
              <a:rPr kumimoji="0" lang="tr-TR" altLang="tr-TR" sz="1600" b="1" i="0" u="none" strike="noStrike" kern="1200" cap="none" spc="0" normalizeH="0" baseline="0" noProof="0" dirty="0" err="1">
                <a:ln>
                  <a:noFill/>
                </a:ln>
                <a:solidFill>
                  <a:srgbClr val="00B0F0"/>
                </a:solidFill>
                <a:effectLst/>
                <a:uLnTx/>
                <a:uFillTx/>
                <a:latin typeface="Cambria" panose="02040503050406030204" pitchFamily="18" charset="0"/>
                <a:ea typeface="ＭＳ Ｐゴシック" panose="020B0600070205080204" pitchFamily="34" charset="-128"/>
                <a:cs typeface="+mn-cs"/>
              </a:rPr>
              <a:t>from</a:t>
            </a:r>
            <a:r>
              <a:rPr kumimoji="0" lang="tr-TR" altLang="tr-TR" sz="1600" b="1" i="0" u="none" strike="noStrike" kern="1200" cap="none" spc="0" normalizeH="0" baseline="0" noProof="0" dirty="0">
                <a:ln>
                  <a:noFill/>
                </a:ln>
                <a:solidFill>
                  <a:srgbClr val="00B0F0"/>
                </a:solidFill>
                <a:effectLst/>
                <a:uLnTx/>
                <a:uFillTx/>
                <a:latin typeface="Cambria" panose="02040503050406030204" pitchFamily="18" charset="0"/>
                <a:ea typeface="ＭＳ Ｐゴシック" panose="020B0600070205080204" pitchFamily="34" charset="-128"/>
                <a:cs typeface="+mn-cs"/>
              </a:rPr>
              <a:t> 5’ of RNA </a:t>
            </a:r>
            <a:r>
              <a:rPr kumimoji="0" lang="tr-TR" altLang="tr-TR" sz="1600" b="1" i="0" u="none" strike="noStrike" kern="1200" cap="none" spc="0" normalizeH="0" baseline="0" noProof="0" dirty="0" err="1">
                <a:ln>
                  <a:noFill/>
                </a:ln>
                <a:solidFill>
                  <a:srgbClr val="00B0F0"/>
                </a:solidFill>
                <a:effectLst/>
                <a:uLnTx/>
                <a:uFillTx/>
                <a:latin typeface="Cambria" panose="02040503050406030204" pitchFamily="18" charset="0"/>
                <a:ea typeface="ＭＳ Ｐゴシック" panose="020B0600070205080204" pitchFamily="34" charset="-128"/>
                <a:cs typeface="+mn-cs"/>
              </a:rPr>
              <a:t>and</a:t>
            </a:r>
            <a:r>
              <a:rPr kumimoji="0" lang="tr-TR" altLang="tr-TR" sz="1600" b="1" i="0" u="none" strike="noStrike" kern="1200" cap="none" spc="0" normalizeH="0" baseline="0" noProof="0" dirty="0">
                <a:ln>
                  <a:noFill/>
                </a:ln>
                <a:solidFill>
                  <a:srgbClr val="00B0F0"/>
                </a:solidFill>
                <a:effectLst/>
                <a:uLnTx/>
                <a:uFillTx/>
                <a:latin typeface="Cambria" panose="02040503050406030204" pitchFamily="18" charset="0"/>
                <a:ea typeface="ＭＳ Ｐゴシック" panose="020B0600070205080204" pitchFamily="34" charset="-128"/>
                <a:cs typeface="+mn-cs"/>
              </a:rPr>
              <a:t> </a:t>
            </a:r>
            <a:r>
              <a:rPr kumimoji="0" lang="tr-TR" altLang="tr-TR" sz="1600" b="1" i="0" u="none" strike="noStrike" kern="1200" cap="none" spc="0" normalizeH="0" baseline="0" noProof="0" dirty="0" err="1">
                <a:ln>
                  <a:noFill/>
                </a:ln>
                <a:solidFill>
                  <a:srgbClr val="00B0F0"/>
                </a:solidFill>
                <a:effectLst/>
                <a:uLnTx/>
                <a:uFillTx/>
                <a:latin typeface="Cambria" panose="02040503050406030204" pitchFamily="18" charset="0"/>
                <a:ea typeface="ＭＳ Ｐゴシック" panose="020B0600070205080204" pitchFamily="34" charset="-128"/>
                <a:cs typeface="+mn-cs"/>
              </a:rPr>
              <a:t>starts</a:t>
            </a:r>
            <a:r>
              <a:rPr kumimoji="0" lang="tr-TR" altLang="tr-TR" sz="1600" b="1" i="0" u="none" strike="noStrike" kern="1200" cap="none" spc="0" normalizeH="0" baseline="0" noProof="0" dirty="0">
                <a:ln>
                  <a:noFill/>
                </a:ln>
                <a:solidFill>
                  <a:srgbClr val="00B0F0"/>
                </a:solidFill>
                <a:effectLst/>
                <a:uLnTx/>
                <a:uFillTx/>
                <a:latin typeface="Cambria" panose="02040503050406030204" pitchFamily="18" charset="0"/>
                <a:ea typeface="ＭＳ Ｐゴシック" panose="020B0600070205080204" pitchFamily="34" charset="-128"/>
                <a:cs typeface="+mn-cs"/>
              </a:rPr>
              <a:t> at AUG </a:t>
            </a:r>
            <a:r>
              <a:rPr kumimoji="0" lang="tr-TR" altLang="tr-TR" sz="1600" b="1" i="0" u="none" strike="noStrike" kern="1200" cap="none" spc="0" normalizeH="0" baseline="0" noProof="0" dirty="0" err="1">
                <a:ln>
                  <a:noFill/>
                </a:ln>
                <a:solidFill>
                  <a:srgbClr val="00B0F0"/>
                </a:solidFill>
                <a:effectLst/>
                <a:uLnTx/>
                <a:uFillTx/>
                <a:latin typeface="Cambria" panose="02040503050406030204" pitchFamily="18" charset="0"/>
                <a:ea typeface="ＭＳ Ｐゴシック" panose="020B0600070205080204" pitchFamily="34" charset="-128"/>
                <a:cs typeface="+mn-cs"/>
              </a:rPr>
              <a:t>codon</a:t>
            </a:r>
            <a:endParaRPr kumimoji="0" lang="tr-TR" altLang="tr-TR" sz="1600" b="1" i="0" u="none" strike="noStrike" kern="1200" cap="none" spc="0" normalizeH="0" baseline="0" noProof="0" dirty="0">
              <a:ln>
                <a:noFill/>
              </a:ln>
              <a:solidFill>
                <a:srgbClr val="00B0F0"/>
              </a:solidFill>
              <a:effectLst/>
              <a:uLnTx/>
              <a:uFillTx/>
              <a:latin typeface="Cambria" panose="02040503050406030204" pitchFamily="18" charset="0"/>
              <a:ea typeface="ＭＳ Ｐゴシック" panose="020B0600070205080204" pitchFamily="34" charset="-128"/>
              <a:cs typeface="+mn-cs"/>
            </a:endParaRPr>
          </a:p>
        </p:txBody>
      </p:sp>
      <p:grpSp>
        <p:nvGrpSpPr>
          <p:cNvPr id="29" name="Group 28">
            <a:extLst>
              <a:ext uri="{FF2B5EF4-FFF2-40B4-BE49-F238E27FC236}">
                <a16:creationId xmlns:a16="http://schemas.microsoft.com/office/drawing/2014/main" id="{7EABE8DB-9783-BC40-8D2C-597DA9ABE7AF}"/>
              </a:ext>
            </a:extLst>
          </p:cNvPr>
          <p:cNvGrpSpPr/>
          <p:nvPr/>
        </p:nvGrpSpPr>
        <p:grpSpPr>
          <a:xfrm>
            <a:off x="720080" y="3045003"/>
            <a:ext cx="5561972" cy="1256231"/>
            <a:chOff x="720080" y="3045003"/>
            <a:chExt cx="5561972" cy="1256231"/>
          </a:xfrm>
        </p:grpSpPr>
        <p:sp>
          <p:nvSpPr>
            <p:cNvPr id="42" name="TextBox 41">
              <a:extLst>
                <a:ext uri="{FF2B5EF4-FFF2-40B4-BE49-F238E27FC236}">
                  <a16:creationId xmlns:a16="http://schemas.microsoft.com/office/drawing/2014/main" id="{CEF7A725-588A-124C-957B-CC0B21AAC3E4}"/>
                </a:ext>
              </a:extLst>
            </p:cNvPr>
            <p:cNvSpPr txBox="1"/>
            <p:nvPr/>
          </p:nvSpPr>
          <p:spPr>
            <a:xfrm>
              <a:off x="720080" y="3045003"/>
              <a:ext cx="556197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prstClr val="black"/>
                  </a:solidFill>
                  <a:effectLst/>
                  <a:uLnTx/>
                  <a:uFillTx/>
                  <a:latin typeface="Calibri" panose="020F0502020204030204"/>
                  <a:ea typeface="+mn-ea"/>
                  <a:cs typeface="+mn-cs"/>
                </a:rPr>
                <a:t>DNA  5’- A T T G C A T G C C G A C A T -3’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          3’- </a:t>
              </a:r>
              <a:r>
                <a:rPr kumimoji="0" lang="en-TR"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U A A </a:t>
              </a: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C G U </a:t>
              </a:r>
              <a:r>
                <a:rPr kumimoji="0" lang="en-TR" sz="1800" b="1" i="0" u="none" strike="noStrike" kern="1200" cap="none" spc="0" normalizeH="0" baseline="0" noProof="0" dirty="0">
                  <a:ln>
                    <a:noFill/>
                  </a:ln>
                  <a:solidFill>
                    <a:srgbClr val="FF0000"/>
                  </a:solidFill>
                  <a:effectLst/>
                  <a:highlight>
                    <a:srgbClr val="0000FF"/>
                  </a:highlight>
                  <a:uLnTx/>
                  <a:uFillTx/>
                  <a:latin typeface="Calibri" panose="020F0502020204030204"/>
                  <a:ea typeface="+mn-ea"/>
                  <a:cs typeface="+mn-cs"/>
                </a:rPr>
                <a:t>A C G </a:t>
              </a: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G C U </a:t>
              </a:r>
              <a:r>
                <a:rPr kumimoji="0" lang="en-TR" sz="1800" b="1" i="0" u="none" strike="noStrike" kern="1200" cap="none" spc="0" normalizeH="0" baseline="0" noProof="0" dirty="0">
                  <a:ln>
                    <a:noFill/>
                  </a:ln>
                  <a:solidFill>
                    <a:srgbClr val="FF0000"/>
                  </a:solidFill>
                  <a:effectLst/>
                  <a:highlight>
                    <a:srgbClr val="00FF00"/>
                  </a:highlight>
                  <a:uLnTx/>
                  <a:uFillTx/>
                  <a:latin typeface="Calibri" panose="020F0502020204030204"/>
                  <a:ea typeface="+mn-ea"/>
                  <a:cs typeface="+mn-cs"/>
                </a:rPr>
                <a:t>G U A</a:t>
              </a: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-5’  RNA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 </a:t>
              </a:r>
            </a:p>
          </p:txBody>
        </p:sp>
        <p:cxnSp>
          <p:nvCxnSpPr>
            <p:cNvPr id="43" name="Straight Arrow Connector 42">
              <a:extLst>
                <a:ext uri="{FF2B5EF4-FFF2-40B4-BE49-F238E27FC236}">
                  <a16:creationId xmlns:a16="http://schemas.microsoft.com/office/drawing/2014/main" id="{A6E56653-2224-9344-8F38-6F998C0DB19B}"/>
                </a:ext>
              </a:extLst>
            </p:cNvPr>
            <p:cNvCxnSpPr/>
            <p:nvPr/>
          </p:nvCxnSpPr>
          <p:spPr>
            <a:xfrm flipH="1">
              <a:off x="2586728" y="3837091"/>
              <a:ext cx="273630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B0279A7-EA58-6349-B4F4-1BE96D720C9A}"/>
                </a:ext>
              </a:extLst>
            </p:cNvPr>
            <p:cNvSpPr txBox="1"/>
            <p:nvPr/>
          </p:nvSpPr>
          <p:spPr>
            <a:xfrm>
              <a:off x="2823739" y="3931902"/>
              <a:ext cx="26212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0" i="0" u="none" strike="noStrike" kern="1200" cap="none" spc="0" normalizeH="0" baseline="0" noProof="0" dirty="0">
                  <a:ln>
                    <a:noFill/>
                  </a:ln>
                  <a:solidFill>
                    <a:prstClr val="black"/>
                  </a:solidFill>
                  <a:effectLst/>
                  <a:uLnTx/>
                  <a:uFillTx/>
                  <a:latin typeface="Calibri" panose="020F0502020204030204"/>
                  <a:ea typeface="+mn-ea"/>
                  <a:cs typeface="+mn-cs"/>
                </a:rPr>
                <a:t>RNA synthesis direction</a:t>
              </a:r>
            </a:p>
          </p:txBody>
        </p:sp>
      </p:grpSp>
      <p:grpSp>
        <p:nvGrpSpPr>
          <p:cNvPr id="26" name="Group 25">
            <a:extLst>
              <a:ext uri="{FF2B5EF4-FFF2-40B4-BE49-F238E27FC236}">
                <a16:creationId xmlns:a16="http://schemas.microsoft.com/office/drawing/2014/main" id="{B418D0AC-76C3-924E-8D63-E86A477E9963}"/>
              </a:ext>
            </a:extLst>
          </p:cNvPr>
          <p:cNvGrpSpPr/>
          <p:nvPr/>
        </p:nvGrpSpPr>
        <p:grpSpPr>
          <a:xfrm>
            <a:off x="796381" y="4534837"/>
            <a:ext cx="6480719" cy="2182410"/>
            <a:chOff x="1294122" y="4515106"/>
            <a:chExt cx="6480719" cy="2182410"/>
          </a:xfrm>
        </p:grpSpPr>
        <p:sp>
          <p:nvSpPr>
            <p:cNvPr id="46" name="TextBox 45">
              <a:extLst>
                <a:ext uri="{FF2B5EF4-FFF2-40B4-BE49-F238E27FC236}">
                  <a16:creationId xmlns:a16="http://schemas.microsoft.com/office/drawing/2014/main" id="{B393599E-B723-2948-9CEC-AFA66154FD8F}"/>
                </a:ext>
              </a:extLst>
            </p:cNvPr>
            <p:cNvSpPr txBox="1"/>
            <p:nvPr/>
          </p:nvSpPr>
          <p:spPr>
            <a:xfrm>
              <a:off x="1294122" y="5175424"/>
              <a:ext cx="6480719"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        3’- </a:t>
              </a:r>
              <a:r>
                <a:rPr kumimoji="0" lang="en-TR"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 U A A </a:t>
              </a: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C G U </a:t>
              </a:r>
              <a:r>
                <a:rPr kumimoji="0" lang="en-TR" sz="1800" b="1" i="0" u="none" strike="noStrike" kern="1200" cap="none" spc="0" normalizeH="0" baseline="0" noProof="0" dirty="0">
                  <a:ln>
                    <a:noFill/>
                  </a:ln>
                  <a:solidFill>
                    <a:srgbClr val="FF0000"/>
                  </a:solidFill>
                  <a:effectLst/>
                  <a:highlight>
                    <a:srgbClr val="0000FF"/>
                  </a:highlight>
                  <a:uLnTx/>
                  <a:uFillTx/>
                  <a:latin typeface="Calibri" panose="020F0502020204030204"/>
                  <a:ea typeface="+mn-ea"/>
                  <a:cs typeface="+mn-cs"/>
                </a:rPr>
                <a:t>A C G </a:t>
              </a: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G C U </a:t>
              </a:r>
              <a:r>
                <a:rPr kumimoji="0" lang="en-TR" sz="1800" b="1" i="0" u="none" strike="noStrike" kern="1200" cap="none" spc="0" normalizeH="0" baseline="0" noProof="0" dirty="0">
                  <a:ln>
                    <a:noFill/>
                  </a:ln>
                  <a:solidFill>
                    <a:srgbClr val="FF0000"/>
                  </a:solidFill>
                  <a:effectLst/>
                  <a:highlight>
                    <a:srgbClr val="00FF00"/>
                  </a:highlight>
                  <a:uLnTx/>
                  <a:uFillTx/>
                  <a:latin typeface="Calibri" panose="020F0502020204030204"/>
                  <a:ea typeface="+mn-ea"/>
                  <a:cs typeface="+mn-cs"/>
                </a:rPr>
                <a:t>G U A</a:t>
              </a: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-5’  RNA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000" b="1" i="0" u="none" strike="noStrike" kern="1200" cap="none" spc="0" normalizeH="0" baseline="0" noProof="0" dirty="0">
                  <a:ln>
                    <a:noFill/>
                  </a:ln>
                  <a:solidFill>
                    <a:srgbClr val="0070C0"/>
                  </a:solidFill>
                  <a:effectLst/>
                  <a:uLnTx/>
                  <a:uFillTx/>
                  <a:latin typeface="Calibri" panose="020F0502020204030204"/>
                  <a:ea typeface="+mn-ea"/>
                  <a:cs typeface="+mn-cs"/>
                </a:rPr>
                <a:t>     COOH  </a:t>
              </a:r>
              <a:r>
                <a:rPr kumimoji="0" lang="en-TR" sz="1800" b="1" i="0" u="none" strike="noStrike" kern="1200" cap="none" spc="0" normalizeH="0" baseline="0" noProof="0" dirty="0">
                  <a:ln>
                    <a:noFill/>
                  </a:ln>
                  <a:solidFill>
                    <a:srgbClr val="0070C0"/>
                  </a:solidFill>
                  <a:effectLst/>
                  <a:uLnTx/>
                  <a:uFillTx/>
                  <a:latin typeface="Calibri" panose="020F0502020204030204"/>
                  <a:ea typeface="+mn-ea"/>
                  <a:cs typeface="+mn-cs"/>
                </a:rPr>
                <a:t>-    </a:t>
              </a:r>
              <a:r>
                <a:rPr kumimoji="0" lang="en-TR" sz="2000" b="1" i="0" u="none" strike="noStrike" kern="1200" cap="none" spc="0" normalizeH="0" baseline="0" noProof="0" dirty="0">
                  <a:ln>
                    <a:noFill/>
                  </a:ln>
                  <a:solidFill>
                    <a:srgbClr val="0070C0"/>
                  </a:solidFill>
                  <a:effectLst/>
                  <a:uLnTx/>
                  <a:uFillTx/>
                  <a:latin typeface="Calibri" panose="020F0502020204030204"/>
                  <a:ea typeface="+mn-ea"/>
                  <a:cs typeface="+mn-cs"/>
                </a:rPr>
                <a:t>Asn – Cys – Ala - Ser - MET</a:t>
              </a:r>
              <a:r>
                <a:rPr kumimoji="0" lang="en-TR" sz="1800" b="1" i="0" u="none" strike="noStrike" kern="1200" cap="none" spc="0" normalizeH="0" baseline="0" noProof="0" dirty="0">
                  <a:ln>
                    <a:noFill/>
                  </a:ln>
                  <a:solidFill>
                    <a:srgbClr val="0070C0"/>
                  </a:solidFill>
                  <a:effectLst/>
                  <a:uLnTx/>
                  <a:uFillTx/>
                  <a:latin typeface="Calibri" panose="020F0502020204030204"/>
                  <a:ea typeface="+mn-ea"/>
                  <a:cs typeface="+mn-cs"/>
                </a:rPr>
                <a:t> – </a:t>
              </a:r>
              <a:r>
                <a:rPr kumimoji="0" lang="en-TR" sz="1000" b="1" i="0" u="none" strike="noStrike" kern="1200" cap="none" spc="0" normalizeH="0" baseline="0" noProof="0" dirty="0">
                  <a:ln>
                    <a:noFill/>
                  </a:ln>
                  <a:solidFill>
                    <a:srgbClr val="0070C0"/>
                  </a:solidFill>
                  <a:effectLst/>
                  <a:uLnTx/>
                  <a:uFillTx/>
                  <a:latin typeface="Calibri" panose="020F0502020204030204"/>
                  <a:ea typeface="+mn-ea"/>
                  <a:cs typeface="+mn-cs"/>
                </a:rPr>
                <a:t>NH3</a:t>
              </a:r>
              <a:r>
                <a:rPr kumimoji="0" lang="en-TR" sz="1400" b="1" i="0" u="none" strike="noStrike" kern="1200" cap="none" spc="0" normalizeH="0" baseline="0" noProof="0" dirty="0">
                  <a:ln>
                    <a:noFill/>
                  </a:ln>
                  <a:solidFill>
                    <a:srgbClr val="0070C0"/>
                  </a:solidFill>
                  <a:effectLst/>
                  <a:uLnTx/>
                  <a:uFillTx/>
                  <a:latin typeface="Calibri" panose="020F0502020204030204"/>
                  <a:ea typeface="+mn-ea"/>
                  <a:cs typeface="+mn-cs"/>
                </a:rPr>
                <a:t>  </a:t>
              </a:r>
              <a:r>
                <a:rPr kumimoji="0" lang="en-TR" sz="1800" b="1" i="0" u="none" strike="noStrike" kern="1200" cap="none" spc="0" normalizeH="0" baseline="0" noProof="0" dirty="0">
                  <a:ln>
                    <a:noFill/>
                  </a:ln>
                  <a:solidFill>
                    <a:srgbClr val="0070C0"/>
                  </a:solidFill>
                  <a:effectLst/>
                  <a:uLnTx/>
                  <a:uFillTx/>
                  <a:latin typeface="Calibri" panose="020F0502020204030204"/>
                  <a:ea typeface="+mn-ea"/>
                  <a:cs typeface="+mn-cs"/>
                </a:rPr>
                <a:t>peptide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srgbClr val="FF0000"/>
                  </a:solidFill>
                  <a:effectLst/>
                  <a:uLnTx/>
                  <a:uFillTx/>
                  <a:latin typeface="Calibri" panose="020F0502020204030204"/>
                  <a:ea typeface="+mn-ea"/>
                  <a:cs typeface="+mn-cs"/>
                </a:rPr>
                <a:t> </a:t>
              </a:r>
            </a:p>
          </p:txBody>
        </p:sp>
        <p:cxnSp>
          <p:nvCxnSpPr>
            <p:cNvPr id="47" name="Straight Arrow Connector 46">
              <a:extLst>
                <a:ext uri="{FF2B5EF4-FFF2-40B4-BE49-F238E27FC236}">
                  <a16:creationId xmlns:a16="http://schemas.microsoft.com/office/drawing/2014/main" id="{3C504098-3E5B-574C-AA6F-547D92B7F920}"/>
                </a:ext>
              </a:extLst>
            </p:cNvPr>
            <p:cNvCxnSpPr/>
            <p:nvPr/>
          </p:nvCxnSpPr>
          <p:spPr>
            <a:xfrm flipH="1">
              <a:off x="3147365" y="6233373"/>
              <a:ext cx="273630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AABDB4C-25A3-6B46-8B95-34481018073F}"/>
                </a:ext>
              </a:extLst>
            </p:cNvPr>
            <p:cNvSpPr txBox="1"/>
            <p:nvPr/>
          </p:nvSpPr>
          <p:spPr>
            <a:xfrm>
              <a:off x="3384376" y="6328184"/>
              <a:ext cx="2666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0" i="0" u="none" strike="noStrike" kern="1200" cap="none" spc="0" normalizeH="0" baseline="0" noProof="0" dirty="0">
                  <a:ln>
                    <a:noFill/>
                  </a:ln>
                  <a:solidFill>
                    <a:prstClr val="black"/>
                  </a:solidFill>
                  <a:effectLst/>
                  <a:uLnTx/>
                  <a:uFillTx/>
                  <a:latin typeface="Calibri" panose="020F0502020204030204"/>
                  <a:ea typeface="+mn-ea"/>
                  <a:cs typeface="+mn-cs"/>
                </a:rPr>
                <a:t>Protein synthesis direction</a:t>
              </a:r>
            </a:p>
          </p:txBody>
        </p:sp>
        <p:sp>
          <p:nvSpPr>
            <p:cNvPr id="49" name="TextBox 48">
              <a:extLst>
                <a:ext uri="{FF2B5EF4-FFF2-40B4-BE49-F238E27FC236}">
                  <a16:creationId xmlns:a16="http://schemas.microsoft.com/office/drawing/2014/main" id="{421AA2C5-DD8B-DF48-A395-96D49893BE6D}"/>
                </a:ext>
              </a:extLst>
            </p:cNvPr>
            <p:cNvSpPr txBox="1"/>
            <p:nvPr/>
          </p:nvSpPr>
          <p:spPr>
            <a:xfrm>
              <a:off x="4436268" y="4895041"/>
              <a:ext cx="867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0" i="0" u="none" strike="noStrike" kern="1200" cap="none" spc="0" normalizeH="0" baseline="0" noProof="0" dirty="0">
                  <a:ln>
                    <a:noFill/>
                  </a:ln>
                  <a:solidFill>
                    <a:prstClr val="black"/>
                  </a:solidFill>
                  <a:effectLst/>
                  <a:uLnTx/>
                  <a:uFillTx/>
                  <a:latin typeface="Calibri" panose="020F0502020204030204"/>
                  <a:ea typeface="+mn-ea"/>
                  <a:cs typeface="+mn-cs"/>
                </a:rPr>
                <a:t>3.2.1.   </a:t>
              </a:r>
            </a:p>
          </p:txBody>
        </p:sp>
        <p:cxnSp>
          <p:nvCxnSpPr>
            <p:cNvPr id="50" name="Straight Arrow Connector 49">
              <a:extLst>
                <a:ext uri="{FF2B5EF4-FFF2-40B4-BE49-F238E27FC236}">
                  <a16:creationId xmlns:a16="http://schemas.microsoft.com/office/drawing/2014/main" id="{01FC1703-59C9-824F-8FD7-B46B8FD95F93}"/>
                </a:ext>
              </a:extLst>
            </p:cNvPr>
            <p:cNvCxnSpPr>
              <a:cxnSpLocks/>
            </p:cNvCxnSpPr>
            <p:nvPr/>
          </p:nvCxnSpPr>
          <p:spPr>
            <a:xfrm flipH="1">
              <a:off x="4321472" y="4895041"/>
              <a:ext cx="70272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CB99666-7E0A-B84C-825D-83BE25A6EDA1}"/>
                </a:ext>
              </a:extLst>
            </p:cNvPr>
            <p:cNvSpPr txBox="1"/>
            <p:nvPr/>
          </p:nvSpPr>
          <p:spPr>
            <a:xfrm>
              <a:off x="3119631" y="4515106"/>
              <a:ext cx="32529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0" i="0" u="none" strike="noStrike" kern="1200" cap="none" spc="0" normalizeH="0" baseline="0" noProof="0" dirty="0">
                  <a:ln>
                    <a:noFill/>
                  </a:ln>
                  <a:solidFill>
                    <a:prstClr val="black"/>
                  </a:solidFill>
                  <a:effectLst/>
                  <a:uLnTx/>
                  <a:uFillTx/>
                  <a:latin typeface="Calibri" panose="020F0502020204030204"/>
                  <a:ea typeface="+mn-ea"/>
                  <a:cs typeface="+mn-cs"/>
                </a:rPr>
                <a:t>position of nucleotide in codon</a:t>
              </a:r>
            </a:p>
          </p:txBody>
        </p:sp>
      </p:grpSp>
      <p:pic>
        <p:nvPicPr>
          <p:cNvPr id="6" name="Picture 5" descr="Table&#10;&#10;Description automatically generated">
            <a:extLst>
              <a:ext uri="{FF2B5EF4-FFF2-40B4-BE49-F238E27FC236}">
                <a16:creationId xmlns:a16="http://schemas.microsoft.com/office/drawing/2014/main" id="{A2A5FAF1-4955-0942-9EB7-B46BC2E22C2B}"/>
              </a:ext>
            </a:extLst>
          </p:cNvPr>
          <p:cNvPicPr>
            <a:picLocks noChangeAspect="1"/>
          </p:cNvPicPr>
          <p:nvPr/>
        </p:nvPicPr>
        <p:blipFill rotWithShape="1">
          <a:blip r:embed="rId2"/>
          <a:srcRect r="16558"/>
          <a:stretch/>
        </p:blipFill>
        <p:spPr>
          <a:xfrm>
            <a:off x="7189681" y="2657551"/>
            <a:ext cx="4521898" cy="3670633"/>
          </a:xfrm>
          <a:prstGeom prst="rect">
            <a:avLst/>
          </a:prstGeom>
        </p:spPr>
      </p:pic>
      <p:sp>
        <p:nvSpPr>
          <p:cNvPr id="33" name="TextBox 32">
            <a:extLst>
              <a:ext uri="{FF2B5EF4-FFF2-40B4-BE49-F238E27FC236}">
                <a16:creationId xmlns:a16="http://schemas.microsoft.com/office/drawing/2014/main" id="{B8CCF547-399E-584C-8976-55A5D0936BB5}"/>
              </a:ext>
            </a:extLst>
          </p:cNvPr>
          <p:cNvSpPr txBox="1"/>
          <p:nvPr/>
        </p:nvSpPr>
        <p:spPr>
          <a:xfrm>
            <a:off x="7596605" y="1248390"/>
            <a:ext cx="15103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prstClr val="white"/>
                </a:solidFill>
                <a:effectLst/>
                <a:uLnTx/>
                <a:uFillTx/>
                <a:latin typeface="Calibri" panose="020F0502020204030204"/>
                <a:ea typeface="+mn-ea"/>
                <a:cs typeface="+mn-cs"/>
              </a:rPr>
              <a:t>DNA and RNA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prstClr val="white"/>
                </a:solidFill>
                <a:effectLst/>
                <a:uLnTx/>
                <a:uFillTx/>
                <a:latin typeface="Calibri" panose="020F0502020204030204"/>
                <a:ea typeface="+mn-ea"/>
                <a:cs typeface="+mn-cs"/>
              </a:rPr>
              <a:t>5’ to 3’</a:t>
            </a:r>
          </a:p>
        </p:txBody>
      </p:sp>
      <p:sp>
        <p:nvSpPr>
          <p:cNvPr id="52" name="TextBox 51">
            <a:extLst>
              <a:ext uri="{FF2B5EF4-FFF2-40B4-BE49-F238E27FC236}">
                <a16:creationId xmlns:a16="http://schemas.microsoft.com/office/drawing/2014/main" id="{188C6562-B7CD-7848-A9B0-EC37B6371CED}"/>
              </a:ext>
            </a:extLst>
          </p:cNvPr>
          <p:cNvSpPr txBox="1"/>
          <p:nvPr/>
        </p:nvSpPr>
        <p:spPr>
          <a:xfrm>
            <a:off x="9869714" y="1248390"/>
            <a:ext cx="15775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Protein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NH3 to COOH</a:t>
            </a:r>
          </a:p>
        </p:txBody>
      </p:sp>
    </p:spTree>
    <p:extLst>
      <p:ext uri="{BB962C8B-B14F-4D97-AF65-F5344CB8AC3E}">
        <p14:creationId xmlns:p14="http://schemas.microsoft.com/office/powerpoint/2010/main" val="2306199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FA37-4985-5443-BDA7-760C4E7F697E}"/>
              </a:ext>
            </a:extLst>
          </p:cNvPr>
          <p:cNvSpPr>
            <a:spLocks noGrp="1"/>
          </p:cNvSpPr>
          <p:nvPr>
            <p:ph type="title"/>
          </p:nvPr>
        </p:nvSpPr>
        <p:spPr>
          <a:xfrm>
            <a:off x="838200" y="-381849"/>
            <a:ext cx="10515600" cy="1325563"/>
          </a:xfrm>
        </p:spPr>
        <p:txBody>
          <a:bodyPr>
            <a:normAutofit/>
          </a:bodyPr>
          <a:lstStyle/>
          <a:p>
            <a:r>
              <a:rPr lang="en-US" sz="3000" b="1" i="0" u="none" strike="noStrike" dirty="0">
                <a:solidFill>
                  <a:srgbClr val="0F0F0F"/>
                </a:solidFill>
                <a:effectLst/>
                <a:latin typeface="Cambria" panose="02040503050406030204" pitchFamily="18" charset="0"/>
              </a:rPr>
              <a:t>From DNA to protein (transcription and translation)</a:t>
            </a:r>
            <a:endParaRPr lang="en-TR" sz="3000" dirty="0">
              <a:latin typeface="Cambria" panose="02040503050406030204" pitchFamily="18" charset="0"/>
            </a:endParaRPr>
          </a:p>
        </p:txBody>
      </p:sp>
      <p:pic>
        <p:nvPicPr>
          <p:cNvPr id="5" name="Online Media 4" descr="From DNA to protein - 3D">
            <a:hlinkClick r:id="" action="ppaction://media"/>
            <a:extLst>
              <a:ext uri="{FF2B5EF4-FFF2-40B4-BE49-F238E27FC236}">
                <a16:creationId xmlns:a16="http://schemas.microsoft.com/office/drawing/2014/main" id="{BE8DDA97-264F-7340-A6D3-424DE4D0197C}"/>
              </a:ext>
            </a:extLst>
          </p:cNvPr>
          <p:cNvPicPr>
            <a:picLocks noGrp="1" noRot="1" noChangeAspect="1"/>
          </p:cNvPicPr>
          <p:nvPr>
            <p:ph idx="1"/>
            <a:videoFile r:link="rId1"/>
          </p:nvPr>
        </p:nvPicPr>
        <p:blipFill>
          <a:blip r:embed="rId3"/>
          <a:stretch>
            <a:fillRect/>
          </a:stretch>
        </p:blipFill>
        <p:spPr>
          <a:xfrm>
            <a:off x="500191" y="534308"/>
            <a:ext cx="11191618" cy="6323692"/>
          </a:xfrm>
          <a:prstGeom prst="rect">
            <a:avLst/>
          </a:prstGeom>
        </p:spPr>
      </p:pic>
    </p:spTree>
    <p:extLst>
      <p:ext uri="{BB962C8B-B14F-4D97-AF65-F5344CB8AC3E}">
        <p14:creationId xmlns:p14="http://schemas.microsoft.com/office/powerpoint/2010/main" val="131643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05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44C3A109-2079-1C49-9096-2CE0B25257EA}"/>
              </a:ext>
            </a:extLst>
          </p:cNvPr>
          <p:cNvPicPr>
            <a:picLocks noGrp="1" noChangeAspect="1"/>
          </p:cNvPicPr>
          <p:nvPr>
            <p:ph idx="1"/>
          </p:nvPr>
        </p:nvPicPr>
        <p:blipFill>
          <a:blip r:embed="rId2"/>
          <a:stretch>
            <a:fillRect/>
          </a:stretch>
        </p:blipFill>
        <p:spPr>
          <a:xfrm>
            <a:off x="2369534" y="643467"/>
            <a:ext cx="7452931" cy="5571066"/>
          </a:xfrm>
          <a:prstGeom prst="rect">
            <a:avLst/>
          </a:prstGeom>
        </p:spPr>
      </p:pic>
    </p:spTree>
    <p:extLst>
      <p:ext uri="{BB962C8B-B14F-4D97-AF65-F5344CB8AC3E}">
        <p14:creationId xmlns:p14="http://schemas.microsoft.com/office/powerpoint/2010/main" val="3511775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F8BC2-61C5-6B47-BE70-64C77BA8B108}"/>
              </a:ext>
            </a:extLst>
          </p:cNvPr>
          <p:cNvSpPr>
            <a:spLocks noGrp="1"/>
          </p:cNvSpPr>
          <p:nvPr>
            <p:ph type="title"/>
          </p:nvPr>
        </p:nvSpPr>
        <p:spPr>
          <a:xfrm>
            <a:off x="594360" y="640263"/>
            <a:ext cx="3822192" cy="1344975"/>
          </a:xfrm>
        </p:spPr>
        <p:txBody>
          <a:bodyPr>
            <a:normAutofit/>
          </a:bodyPr>
          <a:lstStyle/>
          <a:p>
            <a:r>
              <a:rPr lang="en-TR" sz="3000" b="1" dirty="0">
                <a:solidFill>
                  <a:schemeClr val="bg1"/>
                </a:solidFill>
                <a:latin typeface="Cambria" panose="02040503050406030204" pitchFamily="18" charset="0"/>
              </a:rPr>
              <a:t>How do we have different cell types?</a:t>
            </a: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9AF5FF-A1C9-EB4D-81D4-113C639B3099}"/>
              </a:ext>
            </a:extLst>
          </p:cNvPr>
          <p:cNvSpPr>
            <a:spLocks noGrp="1"/>
          </p:cNvSpPr>
          <p:nvPr>
            <p:ph idx="1"/>
          </p:nvPr>
        </p:nvSpPr>
        <p:spPr>
          <a:xfrm>
            <a:off x="593610" y="2121763"/>
            <a:ext cx="3822192" cy="3773010"/>
          </a:xfrm>
        </p:spPr>
        <p:txBody>
          <a:bodyPr>
            <a:normAutofit fontScale="92500" lnSpcReduction="10000"/>
          </a:bodyPr>
          <a:lstStyle/>
          <a:p>
            <a:r>
              <a:rPr lang="en-US" sz="2000" b="0" i="0" u="none" strike="noStrike" dirty="0">
                <a:solidFill>
                  <a:schemeClr val="bg1"/>
                </a:solidFill>
                <a:effectLst/>
                <a:latin typeface="Cambria" panose="02040503050406030204" pitchFamily="18" charset="0"/>
              </a:rPr>
              <a:t>Every cell in the human body shares a common starting point: a fertilized egg. As a result, all of our cells theoretically contain the same DNA.</a:t>
            </a:r>
          </a:p>
          <a:p>
            <a:r>
              <a:rPr lang="en-US" sz="2000" b="0" i="0" u="none" strike="noStrike" dirty="0">
                <a:solidFill>
                  <a:schemeClr val="bg1"/>
                </a:solidFill>
                <a:effectLst/>
                <a:latin typeface="Cambria" panose="02040503050406030204" pitchFamily="18" charset="0"/>
              </a:rPr>
              <a:t>Although all cells have the same genetic information, each cell type in our body has a different set of active genes. </a:t>
            </a:r>
          </a:p>
          <a:p>
            <a:r>
              <a:rPr lang="en-US" sz="2000" b="0" i="0" u="none" strike="noStrike" dirty="0">
                <a:solidFill>
                  <a:schemeClr val="bg1"/>
                </a:solidFill>
                <a:effectLst/>
                <a:latin typeface="Cambria" panose="02040503050406030204" pitchFamily="18" charset="0"/>
              </a:rPr>
              <a:t>These different patterns of gene expression cause our various cell types to have different sets of proteins, making each cell type uniquely specialized to do its job.</a:t>
            </a:r>
          </a:p>
          <a:p>
            <a:endParaRPr lang="en-TR" sz="2000" dirty="0">
              <a:solidFill>
                <a:schemeClr val="bg1"/>
              </a:solidFill>
              <a:latin typeface="Cambria" panose="02040503050406030204" pitchFamily="18" charset="0"/>
            </a:endParaRPr>
          </a:p>
        </p:txBody>
      </p:sp>
      <p:pic>
        <p:nvPicPr>
          <p:cNvPr id="5" name="Picture 4" descr="A picture containing text, clock&#10;&#10;Description automatically generated">
            <a:extLst>
              <a:ext uri="{FF2B5EF4-FFF2-40B4-BE49-F238E27FC236}">
                <a16:creationId xmlns:a16="http://schemas.microsoft.com/office/drawing/2014/main" id="{40F2758E-A512-9840-A568-D23F5884D4DA}"/>
              </a:ext>
            </a:extLst>
          </p:cNvPr>
          <p:cNvPicPr>
            <a:picLocks noChangeAspect="1"/>
          </p:cNvPicPr>
          <p:nvPr/>
        </p:nvPicPr>
        <p:blipFill>
          <a:blip r:embed="rId2"/>
          <a:stretch>
            <a:fillRect/>
          </a:stretch>
        </p:blipFill>
        <p:spPr>
          <a:xfrm>
            <a:off x="5110716" y="1017711"/>
            <a:ext cx="6596652" cy="4667129"/>
          </a:xfrm>
          <a:prstGeom prst="rect">
            <a:avLst/>
          </a:prstGeom>
        </p:spPr>
      </p:pic>
    </p:spTree>
    <p:extLst>
      <p:ext uri="{BB962C8B-B14F-4D97-AF65-F5344CB8AC3E}">
        <p14:creationId xmlns:p14="http://schemas.microsoft.com/office/powerpoint/2010/main" val="4006067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6E6E4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FF4A8C-19B2-7149-992C-ADDC0F29E7A1}"/>
              </a:ext>
            </a:extLst>
          </p:cNvPr>
          <p:cNvSpPr>
            <a:spLocks noGrp="1"/>
          </p:cNvSpPr>
          <p:nvPr>
            <p:ph type="title"/>
          </p:nvPr>
        </p:nvSpPr>
        <p:spPr>
          <a:xfrm>
            <a:off x="609813" y="694944"/>
            <a:ext cx="6905674" cy="1042416"/>
          </a:xfrm>
        </p:spPr>
        <p:txBody>
          <a:bodyPr>
            <a:normAutofit/>
          </a:bodyPr>
          <a:lstStyle/>
          <a:p>
            <a:r>
              <a:rPr lang="en-US" altLang="tr-TR" sz="2200" b="1" dirty="0">
                <a:solidFill>
                  <a:srgbClr val="FFFFFF"/>
                </a:solidFill>
                <a:latin typeface="Cambria" panose="02040503050406030204" pitchFamily="18" charset="0"/>
              </a:rPr>
              <a:t>Gene expression pattern in different cell types</a:t>
            </a:r>
            <a:endParaRPr lang="en-TR" sz="2200" dirty="0">
              <a:solidFill>
                <a:srgbClr val="FFFFFF"/>
              </a:solidFill>
              <a:latin typeface="Cambria" panose="02040503050406030204" pitchFamily="18" charset="0"/>
            </a:endParaRPr>
          </a:p>
        </p:txBody>
      </p:sp>
      <p:sp>
        <p:nvSpPr>
          <p:cNvPr id="18"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DAD2D">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FDAD2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90D9926-9065-BE47-9372-29EFB47B8504}"/>
              </a:ext>
            </a:extLst>
          </p:cNvPr>
          <p:cNvSpPr>
            <a:spLocks noGrp="1"/>
          </p:cNvSpPr>
          <p:nvPr>
            <p:ph idx="1"/>
          </p:nvPr>
        </p:nvSpPr>
        <p:spPr>
          <a:xfrm>
            <a:off x="8109310" y="2393792"/>
            <a:ext cx="3616345" cy="3740893"/>
          </a:xfrm>
        </p:spPr>
        <p:txBody>
          <a:bodyPr anchor="ctr">
            <a:normAutofit fontScale="92500" lnSpcReduction="20000"/>
          </a:bodyPr>
          <a:lstStyle/>
          <a:p>
            <a:r>
              <a:rPr lang="en-US" sz="1600" dirty="0">
                <a:latin typeface="Cambria" panose="02040503050406030204" pitchFamily="18" charset="0"/>
              </a:rPr>
              <a:t>For example, one of the jobs of the liver is to remove toxic substances like alcohol from the bloodstream. To do this, liver cells express genes encoding an enzyme called alcohol dehydrogenase. This enzyme breaks alcohol down into a non-toxic molecule. </a:t>
            </a:r>
          </a:p>
          <a:p>
            <a:r>
              <a:rPr lang="en-US" sz="1600" dirty="0">
                <a:latin typeface="Cambria" panose="02040503050406030204" pitchFamily="18" charset="0"/>
              </a:rPr>
              <a:t>The neurons in a person’s brain don’t remove toxins from the body, so they keep these genes unexpressed, or “turned off.” Similarly, the cells of the liver don’t send signals using neurotransmitters, so they keep neurotransmitter genes turned off </a:t>
            </a:r>
          </a:p>
          <a:p>
            <a:r>
              <a:rPr lang="en-US" sz="1600" dirty="0">
                <a:latin typeface="Cambria" panose="02040503050406030204" pitchFamily="18" charset="0"/>
              </a:rPr>
              <a:t>However, different cells do some common activities (energy production, protein synthesis etc.) which means some genes are expressed in every cells.  </a:t>
            </a:r>
          </a:p>
        </p:txBody>
      </p:sp>
      <p:pic>
        <p:nvPicPr>
          <p:cNvPr id="10" name="Picture 9" descr="Diagram&#10;&#10;Description automatically generated">
            <a:extLst>
              <a:ext uri="{FF2B5EF4-FFF2-40B4-BE49-F238E27FC236}">
                <a16:creationId xmlns:a16="http://schemas.microsoft.com/office/drawing/2014/main" id="{C79DD5BD-DBFD-4B4A-B786-3F0FF42F4BC4}"/>
              </a:ext>
            </a:extLst>
          </p:cNvPr>
          <p:cNvPicPr>
            <a:picLocks noChangeAspect="1"/>
          </p:cNvPicPr>
          <p:nvPr/>
        </p:nvPicPr>
        <p:blipFill>
          <a:blip r:embed="rId2"/>
          <a:stretch>
            <a:fillRect/>
          </a:stretch>
        </p:blipFill>
        <p:spPr>
          <a:xfrm>
            <a:off x="1312193" y="2203704"/>
            <a:ext cx="5500914" cy="4114942"/>
          </a:xfrm>
          <a:prstGeom prst="rect">
            <a:avLst/>
          </a:prstGeom>
        </p:spPr>
      </p:pic>
    </p:spTree>
    <p:extLst>
      <p:ext uri="{BB962C8B-B14F-4D97-AF65-F5344CB8AC3E}">
        <p14:creationId xmlns:p14="http://schemas.microsoft.com/office/powerpoint/2010/main" val="3948349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15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EDFA80-1AF9-F64E-8C6D-2BF83CEAEB62}"/>
              </a:ext>
            </a:extLst>
          </p:cNvPr>
          <p:cNvSpPr>
            <a:spLocks noGrp="1"/>
          </p:cNvSpPr>
          <p:nvPr>
            <p:ph type="title"/>
          </p:nvPr>
        </p:nvSpPr>
        <p:spPr>
          <a:xfrm>
            <a:off x="524256" y="516804"/>
            <a:ext cx="6594189" cy="1625210"/>
          </a:xfrm>
        </p:spPr>
        <p:txBody>
          <a:bodyPr>
            <a:normAutofit/>
          </a:bodyPr>
          <a:lstStyle/>
          <a:p>
            <a:r>
              <a:rPr lang="en-TR" sz="3000" dirty="0">
                <a:solidFill>
                  <a:srgbClr val="FFFFFF"/>
                </a:solidFill>
                <a:latin typeface="Cambria" panose="02040503050406030204" pitchFamily="18" charset="0"/>
              </a:rPr>
              <a:t>How do we regulate gene expression?</a:t>
            </a:r>
          </a:p>
        </p:txBody>
      </p:sp>
      <p:sp>
        <p:nvSpPr>
          <p:cNvPr id="12" name="Rectangle 1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4FEDD145-4CB1-BF4B-BA24-EFD8F364C134}"/>
              </a:ext>
            </a:extLst>
          </p:cNvPr>
          <p:cNvPicPr>
            <a:picLocks noChangeAspect="1"/>
          </p:cNvPicPr>
          <p:nvPr/>
        </p:nvPicPr>
        <p:blipFill>
          <a:blip r:embed="rId2"/>
          <a:stretch>
            <a:fillRect/>
          </a:stretch>
        </p:blipFill>
        <p:spPr>
          <a:xfrm>
            <a:off x="615020" y="2660287"/>
            <a:ext cx="6483357" cy="3646887"/>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F034F2-7E13-E64A-AAEA-6C75C3564544}"/>
              </a:ext>
            </a:extLst>
          </p:cNvPr>
          <p:cNvSpPr>
            <a:spLocks noGrp="1"/>
          </p:cNvSpPr>
          <p:nvPr>
            <p:ph idx="1"/>
          </p:nvPr>
        </p:nvSpPr>
        <p:spPr>
          <a:xfrm>
            <a:off x="8029319" y="917725"/>
            <a:ext cx="3424739" cy="4852362"/>
          </a:xfrm>
        </p:spPr>
        <p:txBody>
          <a:bodyPr anchor="ctr">
            <a:normAutofit/>
          </a:bodyPr>
          <a:lstStyle/>
          <a:p>
            <a:pPr marL="0" indent="0">
              <a:buNone/>
            </a:pPr>
            <a:r>
              <a:rPr lang="en-TR" sz="2000" dirty="0">
                <a:solidFill>
                  <a:srgbClr val="FFFFFF"/>
                </a:solidFill>
                <a:latin typeface="Cambria" panose="02040503050406030204" pitchFamily="18" charset="0"/>
              </a:rPr>
              <a:t>Simply, </a:t>
            </a:r>
            <a:r>
              <a:rPr lang="en-US" sz="2000" dirty="0">
                <a:solidFill>
                  <a:srgbClr val="FFFFFF"/>
                </a:solidFill>
                <a:latin typeface="Cambria" panose="02040503050406030204" pitchFamily="18" charset="0"/>
              </a:rPr>
              <a:t>t</a:t>
            </a:r>
            <a:r>
              <a:rPr lang="en-TR" sz="2000" dirty="0">
                <a:solidFill>
                  <a:srgbClr val="FFFFFF"/>
                </a:solidFill>
                <a:latin typeface="Cambria" panose="02040503050406030204" pitchFamily="18" charset="0"/>
              </a:rPr>
              <a:t>here is regulation </a:t>
            </a:r>
          </a:p>
          <a:p>
            <a:r>
              <a:rPr lang="en-TR" sz="2000" dirty="0">
                <a:solidFill>
                  <a:srgbClr val="FFFFFF"/>
                </a:solidFill>
                <a:latin typeface="Cambria" panose="02040503050406030204" pitchFamily="18" charset="0"/>
              </a:rPr>
              <a:t>at transcription level (when and how often a gene will be transcribed)</a:t>
            </a:r>
          </a:p>
          <a:p>
            <a:r>
              <a:rPr lang="en-US" sz="2000" dirty="0">
                <a:solidFill>
                  <a:srgbClr val="FFFFFF"/>
                </a:solidFill>
                <a:latin typeface="Cambria" panose="02040503050406030204" pitchFamily="18" charset="0"/>
              </a:rPr>
              <a:t>a</a:t>
            </a:r>
            <a:r>
              <a:rPr lang="en-TR" sz="2000" dirty="0">
                <a:solidFill>
                  <a:srgbClr val="FFFFFF"/>
                </a:solidFill>
                <a:latin typeface="Cambria" panose="02040503050406030204" pitchFamily="18" charset="0"/>
              </a:rPr>
              <a:t>t translation level (which mRNA will be translated and how much will be translated)</a:t>
            </a:r>
          </a:p>
          <a:p>
            <a:r>
              <a:rPr lang="tr-TR" sz="2000" dirty="0">
                <a:solidFill>
                  <a:srgbClr val="FFFFFF"/>
                </a:solidFill>
                <a:latin typeface="Cambria" panose="02040503050406030204" pitchFamily="18" charset="0"/>
              </a:rPr>
              <a:t>on </a:t>
            </a:r>
            <a:r>
              <a:rPr lang="en-TR" sz="2000" dirty="0">
                <a:solidFill>
                  <a:srgbClr val="FFFFFF"/>
                </a:solidFill>
                <a:latin typeface="Cambria" panose="02040503050406030204" pitchFamily="18" charset="0"/>
              </a:rPr>
              <a:t>protein activity (when and where a protein will be active)</a:t>
            </a:r>
          </a:p>
        </p:txBody>
      </p:sp>
    </p:spTree>
    <p:extLst>
      <p:ext uri="{BB962C8B-B14F-4D97-AF65-F5344CB8AC3E}">
        <p14:creationId xmlns:p14="http://schemas.microsoft.com/office/powerpoint/2010/main" val="703941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45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F82247A9-8440-7648-A82B-5F1B2577895F}"/>
              </a:ext>
            </a:extLst>
          </p:cNvPr>
          <p:cNvPicPr>
            <a:picLocks noGrp="1" noChangeAspect="1"/>
          </p:cNvPicPr>
          <p:nvPr>
            <p:ph idx="1"/>
          </p:nvPr>
        </p:nvPicPr>
        <p:blipFill>
          <a:blip r:embed="rId2"/>
          <a:stretch>
            <a:fillRect/>
          </a:stretch>
        </p:blipFill>
        <p:spPr>
          <a:xfrm>
            <a:off x="3124764" y="643467"/>
            <a:ext cx="5942472" cy="5571066"/>
          </a:xfrm>
          <a:prstGeom prst="rect">
            <a:avLst/>
          </a:prstGeom>
        </p:spPr>
      </p:pic>
    </p:spTree>
    <p:extLst>
      <p:ext uri="{BB962C8B-B14F-4D97-AF65-F5344CB8AC3E}">
        <p14:creationId xmlns:p14="http://schemas.microsoft.com/office/powerpoint/2010/main" val="904665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3AD285B-A605-AD45-AC9F-B36DBD5F1C03}"/>
              </a:ext>
            </a:extLst>
          </p:cNvPr>
          <p:cNvSpPr>
            <a:spLocks noGrp="1"/>
          </p:cNvSpPr>
          <p:nvPr>
            <p:ph type="title"/>
          </p:nvPr>
        </p:nvSpPr>
        <p:spPr>
          <a:xfrm>
            <a:off x="777240" y="731519"/>
            <a:ext cx="2845191" cy="3237579"/>
          </a:xfrm>
        </p:spPr>
        <p:txBody>
          <a:bodyPr>
            <a:normAutofit/>
          </a:bodyPr>
          <a:lstStyle/>
          <a:p>
            <a:r>
              <a:rPr lang="en-TR" sz="3800" dirty="0">
                <a:solidFill>
                  <a:srgbClr val="FFFFFF"/>
                </a:solidFill>
              </a:rPr>
              <a:t>Proteins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4E1B3D-A818-A244-AF06-6FFB72FD2C14}"/>
              </a:ext>
            </a:extLst>
          </p:cNvPr>
          <p:cNvSpPr>
            <a:spLocks noGrp="1"/>
          </p:cNvSpPr>
          <p:nvPr>
            <p:ph idx="1"/>
          </p:nvPr>
        </p:nvSpPr>
        <p:spPr>
          <a:xfrm>
            <a:off x="4379709" y="686862"/>
            <a:ext cx="7037591" cy="5475129"/>
          </a:xfrm>
        </p:spPr>
        <p:txBody>
          <a:bodyPr anchor="ctr">
            <a:normAutofit lnSpcReduction="10000"/>
          </a:bodyPr>
          <a:lstStyle/>
          <a:p>
            <a:r>
              <a:rPr lang="en-US" sz="1600" dirty="0"/>
              <a:t>Proteins are an essential human nutrient, obtained from both plant and animal foods. </a:t>
            </a:r>
            <a:endParaRPr lang="en-US" sz="1600" b="1" dirty="0"/>
          </a:p>
          <a:p>
            <a:r>
              <a:rPr lang="en-US" sz="1600" dirty="0"/>
              <a:t>Proteins can serve, e.g., </a:t>
            </a:r>
          </a:p>
          <a:p>
            <a:r>
              <a:rPr lang="en-US" sz="1600" dirty="0"/>
              <a:t>as structural material (as in connective tissue and hair; see collagen; keratin), </a:t>
            </a:r>
          </a:p>
          <a:p>
            <a:r>
              <a:rPr lang="en-US" sz="1600" dirty="0"/>
              <a:t>as enzymes and hormones, </a:t>
            </a:r>
          </a:p>
          <a:p>
            <a:r>
              <a:rPr lang="en-US" sz="1600" dirty="0"/>
              <a:t>as transporters of essential substances such as oxygen (see hemoglobin)</a:t>
            </a:r>
          </a:p>
          <a:p>
            <a:r>
              <a:rPr lang="en-US" sz="1600" dirty="0"/>
              <a:t>as antibodies, </a:t>
            </a:r>
          </a:p>
          <a:p>
            <a:r>
              <a:rPr lang="en-US" sz="1600" dirty="0"/>
              <a:t>as regulators of gene expression. </a:t>
            </a:r>
          </a:p>
          <a:p>
            <a:r>
              <a:rPr lang="en-US" sz="1600" dirty="0"/>
              <a:t>Enzymes need vitamins (coenzyme) or metal atoms (cofactor) for proper function</a:t>
            </a:r>
          </a:p>
          <a:p>
            <a:pPr marL="0" indent="0">
              <a:buNone/>
            </a:pPr>
            <a:r>
              <a:rPr lang="en-US" sz="1600" dirty="0"/>
              <a:t>Hemoglobin (need Fe++ (iron)), DNA polymerase (needs Mg++),  </a:t>
            </a:r>
          </a:p>
          <a:p>
            <a:r>
              <a:rPr lang="en-US" sz="1600" dirty="0"/>
              <a:t>Proteins may be covalently linked to molecules, as to sugars (glycoproteins), phosphate groups (phosphoproteins), or sulfur (</a:t>
            </a:r>
            <a:r>
              <a:rPr lang="en-US" sz="1600" dirty="0" err="1"/>
              <a:t>sulfoproteins</a:t>
            </a:r>
            <a:r>
              <a:rPr lang="en-US" sz="1600" dirty="0"/>
              <a:t>). </a:t>
            </a:r>
          </a:p>
          <a:p>
            <a:r>
              <a:rPr lang="en-US" sz="1600" dirty="0"/>
              <a:t>Proteins are not stored for later use in animals. When an animal consumes excess proteins, they are converted into fats (glucose or triglycerides) and used to supply energy or build energy reserves. If an animal is not consuming sufficient protein, the body begins to break down protein-rich tissues, such as muscles, leading to muscle wasting and eventually death if the deficiency is severe.</a:t>
            </a:r>
            <a:endParaRPr lang="en-TR" sz="1600" dirty="0"/>
          </a:p>
        </p:txBody>
      </p:sp>
    </p:spTree>
    <p:extLst>
      <p:ext uri="{BB962C8B-B14F-4D97-AF65-F5344CB8AC3E}">
        <p14:creationId xmlns:p14="http://schemas.microsoft.com/office/powerpoint/2010/main" val="3786399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BB5FF-4859-2948-8701-16133E5BBCFE}"/>
              </a:ext>
            </a:extLst>
          </p:cNvPr>
          <p:cNvSpPr>
            <a:spLocks noGrp="1"/>
          </p:cNvSpPr>
          <p:nvPr>
            <p:ph type="title"/>
          </p:nvPr>
        </p:nvSpPr>
        <p:spPr>
          <a:xfrm>
            <a:off x="838198" y="547815"/>
            <a:ext cx="5167185" cy="1680519"/>
          </a:xfrm>
          <a:ln>
            <a:solidFill>
              <a:srgbClr val="FF0000"/>
            </a:solidFill>
          </a:ln>
        </p:spPr>
        <p:txBody>
          <a:bodyPr>
            <a:normAutofit/>
          </a:bodyPr>
          <a:lstStyle/>
          <a:p>
            <a:r>
              <a:rPr lang="en-TR" sz="4000" dirty="0"/>
              <a:t>How do we have different cell types?</a:t>
            </a:r>
          </a:p>
        </p:txBody>
      </p:sp>
      <p:sp>
        <p:nvSpPr>
          <p:cNvPr id="11" name="Content Placeholder 10">
            <a:extLst>
              <a:ext uri="{FF2B5EF4-FFF2-40B4-BE49-F238E27FC236}">
                <a16:creationId xmlns:a16="http://schemas.microsoft.com/office/drawing/2014/main" id="{F8D55323-DB1C-D570-30B4-75196AB078B4}"/>
              </a:ext>
            </a:extLst>
          </p:cNvPr>
          <p:cNvSpPr>
            <a:spLocks noGrp="1"/>
          </p:cNvSpPr>
          <p:nvPr>
            <p:ph idx="1"/>
          </p:nvPr>
        </p:nvSpPr>
        <p:spPr>
          <a:xfrm>
            <a:off x="6186619" y="547815"/>
            <a:ext cx="5178960" cy="1680519"/>
          </a:xfrm>
          <a:solidFill>
            <a:schemeClr val="accent2"/>
          </a:solidFill>
        </p:spPr>
        <p:txBody>
          <a:bodyPr anchor="ctr">
            <a:normAutofit/>
          </a:bodyPr>
          <a:lstStyle/>
          <a:p>
            <a:r>
              <a:rPr lang="en-US" sz="2000" b="1" dirty="0"/>
              <a:t>Because of GENE EXPRESSION</a:t>
            </a:r>
          </a:p>
        </p:txBody>
      </p:sp>
      <p:pic>
        <p:nvPicPr>
          <p:cNvPr id="7" name="Picture 6" descr="Diagram&#10;&#10;Description automatically generated">
            <a:extLst>
              <a:ext uri="{FF2B5EF4-FFF2-40B4-BE49-F238E27FC236}">
                <a16:creationId xmlns:a16="http://schemas.microsoft.com/office/drawing/2014/main" id="{22EDC69F-EA52-B947-87F9-7D5BF5B7CF4B}"/>
              </a:ext>
            </a:extLst>
          </p:cNvPr>
          <p:cNvPicPr>
            <a:picLocks noChangeAspect="1"/>
          </p:cNvPicPr>
          <p:nvPr/>
        </p:nvPicPr>
        <p:blipFill>
          <a:blip r:embed="rId2"/>
          <a:stretch>
            <a:fillRect/>
          </a:stretch>
        </p:blipFill>
        <p:spPr>
          <a:xfrm>
            <a:off x="2266856" y="2421924"/>
            <a:ext cx="2309868" cy="3711146"/>
          </a:xfrm>
          <a:prstGeom prst="rect">
            <a:avLst/>
          </a:prstGeom>
        </p:spPr>
      </p:pic>
      <p:pic>
        <p:nvPicPr>
          <p:cNvPr id="5" name="Content Placeholder 4" descr="Diagram&#10;&#10;Description automatically generated">
            <a:extLst>
              <a:ext uri="{FF2B5EF4-FFF2-40B4-BE49-F238E27FC236}">
                <a16:creationId xmlns:a16="http://schemas.microsoft.com/office/drawing/2014/main" id="{B9A82C84-CB52-B84F-8CD2-8CC5805648AC}"/>
              </a:ext>
            </a:extLst>
          </p:cNvPr>
          <p:cNvPicPr>
            <a:picLocks noChangeAspect="1"/>
          </p:cNvPicPr>
          <p:nvPr/>
        </p:nvPicPr>
        <p:blipFill>
          <a:blip r:embed="rId3"/>
          <a:stretch>
            <a:fillRect/>
          </a:stretch>
        </p:blipFill>
        <p:spPr>
          <a:xfrm>
            <a:off x="6361485" y="2421924"/>
            <a:ext cx="4841003" cy="3711146"/>
          </a:xfrm>
          <a:prstGeom prst="rect">
            <a:avLst/>
          </a:prstGeom>
        </p:spPr>
      </p:pic>
    </p:spTree>
    <p:extLst>
      <p:ext uri="{BB962C8B-B14F-4D97-AF65-F5344CB8AC3E}">
        <p14:creationId xmlns:p14="http://schemas.microsoft.com/office/powerpoint/2010/main" val="16783446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0D45E8-60BE-3547-BEAA-1DBF717BB84A}"/>
              </a:ext>
            </a:extLst>
          </p:cNvPr>
          <p:cNvSpPr>
            <a:spLocks noGrp="1"/>
          </p:cNvSpPr>
          <p:nvPr>
            <p:ph type="title"/>
          </p:nvPr>
        </p:nvSpPr>
        <p:spPr>
          <a:xfrm>
            <a:off x="730155" y="730155"/>
            <a:ext cx="6090743" cy="1422871"/>
          </a:xfrm>
        </p:spPr>
        <p:txBody>
          <a:bodyPr>
            <a:normAutofit/>
          </a:bodyPr>
          <a:lstStyle/>
          <a:p>
            <a:r>
              <a:rPr lang="en-US" sz="3000" dirty="0">
                <a:solidFill>
                  <a:srgbClr val="FFFFFF"/>
                </a:solidFill>
                <a:latin typeface="Cambria" panose="02040503050406030204" pitchFamily="18" charset="0"/>
              </a:rPr>
              <a:t>Amino acids</a:t>
            </a:r>
            <a:endParaRPr lang="en-TR" sz="3000" dirty="0">
              <a:solidFill>
                <a:srgbClr val="FFFFFF"/>
              </a:solidFill>
              <a:latin typeface="Cambria" panose="02040503050406030204" pitchFamily="18" charset="0"/>
            </a:endParaRPr>
          </a:p>
        </p:txBody>
      </p:sp>
      <p:sp>
        <p:nvSpPr>
          <p:cNvPr id="19" name="Rectangle 1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467575"/>
            <a:ext cx="2148840" cy="1877811"/>
          </a:xfrm>
          <a:prstGeom prst="rect">
            <a:avLst/>
          </a:prstGeom>
          <a:solidFill>
            <a:srgbClr val="62554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990" y="471340"/>
            <a:ext cx="2148840" cy="1856689"/>
          </a:xfrm>
          <a:prstGeom prst="rect">
            <a:avLst/>
          </a:prstGeom>
          <a:solidFill>
            <a:srgbClr val="F49B2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76301"/>
            <a:ext cx="6675119" cy="392277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966889-DF4D-0540-A387-06C965F727AD}"/>
              </a:ext>
            </a:extLst>
          </p:cNvPr>
          <p:cNvSpPr>
            <a:spLocks noGrp="1"/>
          </p:cNvSpPr>
          <p:nvPr>
            <p:ph idx="1"/>
          </p:nvPr>
        </p:nvSpPr>
        <p:spPr>
          <a:xfrm>
            <a:off x="221177" y="2845811"/>
            <a:ext cx="7058774" cy="3410824"/>
          </a:xfrm>
        </p:spPr>
        <p:txBody>
          <a:bodyPr anchor="ctr">
            <a:noAutofit/>
          </a:bodyPr>
          <a:lstStyle/>
          <a:p>
            <a:r>
              <a:rPr lang="en-US" sz="1600" dirty="0">
                <a:latin typeface="Cambria" panose="02040503050406030204" pitchFamily="18" charset="0"/>
              </a:rPr>
              <a:t>A</a:t>
            </a:r>
            <a:r>
              <a:rPr lang="en-US" sz="1600" b="0" i="0" u="none" strike="noStrike" dirty="0">
                <a:effectLst/>
                <a:latin typeface="Cambria" panose="02040503050406030204" pitchFamily="18" charset="0"/>
              </a:rPr>
              <a:t>mino acids are classified as either essential or non-essential.</a:t>
            </a:r>
          </a:p>
          <a:p>
            <a:r>
              <a:rPr lang="en-US" sz="1600" b="0" i="0" u="none" strike="noStrike" dirty="0">
                <a:effectLst/>
                <a:latin typeface="Cambria" panose="02040503050406030204" pitchFamily="18" charset="0"/>
              </a:rPr>
              <a:t>Although there are twenty amino acids required for human protein synthesis, humans can only synthesize about half of these required building blocks.</a:t>
            </a:r>
          </a:p>
          <a:p>
            <a:r>
              <a:rPr lang="en-US" sz="1600" b="0" i="0" u="none" strike="noStrike" dirty="0">
                <a:effectLst/>
                <a:latin typeface="Cambria" panose="02040503050406030204" pitchFamily="18" charset="0"/>
              </a:rPr>
              <a:t>Essential amino acids, also known as indispensable amino acids, are amino acids that humans and other vertebrates cannot synthesize from metabolic intermediates. These amino acids must be supplied from an exogenous diet because the human body lacks the metabolic pathways required to synthesize these amino acids</a:t>
            </a:r>
            <a:endParaRPr lang="en-US" sz="1600" dirty="0">
              <a:latin typeface="Cambria" panose="02040503050406030204" pitchFamily="18" charset="0"/>
            </a:endParaRPr>
          </a:p>
          <a:p>
            <a:r>
              <a:rPr lang="en-US" sz="1600" b="0" i="0" u="none" strike="noStrike" dirty="0">
                <a:effectLst/>
                <a:latin typeface="Cambria" panose="02040503050406030204" pitchFamily="18" charset="0"/>
              </a:rPr>
              <a:t>The non-essential, also known as dispensable amino acids, can be excluded from a diet. The human body can synthesize these amino acids using only the essential amino acids. However, amino acids like arginine and histidine may be considered conditionally essential because the body cannot synthesize them in sufficient quantities during certain physiological periods of growth, including pregnancy, adolescent growth, or recovery from trauma</a:t>
            </a:r>
            <a:endParaRPr lang="en-TR" sz="1600" dirty="0">
              <a:latin typeface="Cambria" panose="02040503050406030204" pitchFamily="18" charset="0"/>
            </a:endParaRPr>
          </a:p>
        </p:txBody>
      </p:sp>
      <p:sp>
        <p:nvSpPr>
          <p:cNvPr id="25" name="Rectangle 24">
            <a:extLst>
              <a:ext uri="{FF2B5EF4-FFF2-40B4-BE49-F238E27FC236}">
                <a16:creationId xmlns:a16="http://schemas.microsoft.com/office/drawing/2014/main" id="{01955DCA-E99D-4678-99DB-8075105C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2480956"/>
            <a:ext cx="4453128" cy="3922776"/>
          </a:xfrm>
          <a:prstGeom prst="rect">
            <a:avLst/>
          </a:prstGeom>
          <a:solidFill>
            <a:srgbClr val="F49B22">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Timeline&#10;&#10;Description automatically generated with low confidence">
            <a:extLst>
              <a:ext uri="{FF2B5EF4-FFF2-40B4-BE49-F238E27FC236}">
                <a16:creationId xmlns:a16="http://schemas.microsoft.com/office/drawing/2014/main" id="{E732EC7A-113D-4342-A2C3-DA15E704680E}"/>
              </a:ext>
            </a:extLst>
          </p:cNvPr>
          <p:cNvPicPr>
            <a:picLocks noChangeAspect="1"/>
          </p:cNvPicPr>
          <p:nvPr/>
        </p:nvPicPr>
        <p:blipFill>
          <a:blip r:embed="rId3"/>
          <a:stretch>
            <a:fillRect/>
          </a:stretch>
        </p:blipFill>
        <p:spPr>
          <a:xfrm>
            <a:off x="7517695" y="3200939"/>
            <a:ext cx="3977640" cy="2486025"/>
          </a:xfrm>
          <a:prstGeom prst="rect">
            <a:avLst/>
          </a:prstGeom>
        </p:spPr>
      </p:pic>
    </p:spTree>
    <p:extLst>
      <p:ext uri="{BB962C8B-B14F-4D97-AF65-F5344CB8AC3E}">
        <p14:creationId xmlns:p14="http://schemas.microsoft.com/office/powerpoint/2010/main" val="2390917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13">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FA18C-5B91-CF49-A7E7-DD83E1496DC0}"/>
              </a:ext>
            </a:extLst>
          </p:cNvPr>
          <p:cNvSpPr>
            <a:spLocks noGrp="1"/>
          </p:cNvSpPr>
          <p:nvPr>
            <p:ph type="title"/>
          </p:nvPr>
        </p:nvSpPr>
        <p:spPr>
          <a:xfrm>
            <a:off x="7989259" y="788508"/>
            <a:ext cx="3507415" cy="1346693"/>
          </a:xfrm>
          <a:solidFill>
            <a:schemeClr val="accent2"/>
          </a:solidFill>
        </p:spPr>
        <p:txBody>
          <a:bodyPr>
            <a:normAutofit/>
          </a:bodyPr>
          <a:lstStyle/>
          <a:p>
            <a:r>
              <a:rPr lang="en-TR" sz="3000" b="1" dirty="0">
                <a:latin typeface="Cambria" panose="02040503050406030204" pitchFamily="18" charset="0"/>
              </a:rPr>
              <a:t>Other function of amino acids</a:t>
            </a:r>
          </a:p>
        </p:txBody>
      </p:sp>
      <p:sp>
        <p:nvSpPr>
          <p:cNvPr id="16" name="Rectangle 15">
            <a:extLst>
              <a:ext uri="{FF2B5EF4-FFF2-40B4-BE49-F238E27FC236}">
                <a16:creationId xmlns:a16="http://schemas.microsoft.com/office/drawing/2014/main" id="{E91A02E6-21B6-4047-829E-3C04D6955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Diagram&#10;&#10;Description automatically generated with medium confidence">
            <a:extLst>
              <a:ext uri="{FF2B5EF4-FFF2-40B4-BE49-F238E27FC236}">
                <a16:creationId xmlns:a16="http://schemas.microsoft.com/office/drawing/2014/main" id="{360CAE3C-624F-F243-8F36-55C219D0CD9F}"/>
              </a:ext>
            </a:extLst>
          </p:cNvPr>
          <p:cNvPicPr>
            <a:picLocks noChangeAspect="1"/>
          </p:cNvPicPr>
          <p:nvPr/>
        </p:nvPicPr>
        <p:blipFill>
          <a:blip r:embed="rId2"/>
          <a:stretch>
            <a:fillRect/>
          </a:stretch>
        </p:blipFill>
        <p:spPr>
          <a:xfrm>
            <a:off x="1177092" y="748149"/>
            <a:ext cx="2820137" cy="5296033"/>
          </a:xfrm>
          <a:prstGeom prst="rect">
            <a:avLst/>
          </a:prstGeom>
          <a:effectLst>
            <a:outerShdw blurRad="406400" dist="317500" dir="5400000" sx="89000" sy="89000" rotWithShape="0">
              <a:prstClr val="black">
                <a:alpha val="15000"/>
              </a:prstClr>
            </a:outerShdw>
          </a:effectLst>
        </p:spPr>
      </p:pic>
      <p:pic>
        <p:nvPicPr>
          <p:cNvPr id="5" name="Content Placeholder 4" descr="A picture containing table&#10;&#10;Description automatically generated">
            <a:extLst>
              <a:ext uri="{FF2B5EF4-FFF2-40B4-BE49-F238E27FC236}">
                <a16:creationId xmlns:a16="http://schemas.microsoft.com/office/drawing/2014/main" id="{545CB210-C82E-0841-986D-891FDE3E8C24}"/>
              </a:ext>
            </a:extLst>
          </p:cNvPr>
          <p:cNvPicPr>
            <a:picLocks noChangeAspect="1"/>
          </p:cNvPicPr>
          <p:nvPr/>
        </p:nvPicPr>
        <p:blipFill>
          <a:blip r:embed="rId3"/>
          <a:stretch>
            <a:fillRect/>
          </a:stretch>
        </p:blipFill>
        <p:spPr>
          <a:xfrm>
            <a:off x="4319973" y="766478"/>
            <a:ext cx="3408028" cy="5325043"/>
          </a:xfrm>
          <a:prstGeom prst="rect">
            <a:avLst/>
          </a:prstGeom>
          <a:effectLst>
            <a:outerShdw blurRad="406400" dist="317500" dir="5400000" sx="89000" sy="89000" rotWithShape="0">
              <a:prstClr val="black">
                <a:alpha val="15000"/>
              </a:prstClr>
            </a:outerShdw>
          </a:effectLst>
        </p:spPr>
      </p:pic>
      <p:sp>
        <p:nvSpPr>
          <p:cNvPr id="11" name="Content Placeholder 10">
            <a:extLst>
              <a:ext uri="{FF2B5EF4-FFF2-40B4-BE49-F238E27FC236}">
                <a16:creationId xmlns:a16="http://schemas.microsoft.com/office/drawing/2014/main" id="{6553F2BB-5E17-05AB-83B5-F2EF5638F521}"/>
              </a:ext>
            </a:extLst>
          </p:cNvPr>
          <p:cNvSpPr>
            <a:spLocks noGrp="1"/>
          </p:cNvSpPr>
          <p:nvPr>
            <p:ph idx="1"/>
          </p:nvPr>
        </p:nvSpPr>
        <p:spPr>
          <a:xfrm>
            <a:off x="7989259" y="2399100"/>
            <a:ext cx="3507415" cy="3645083"/>
          </a:xfrm>
          <a:solidFill>
            <a:schemeClr val="accent2"/>
          </a:solidFill>
        </p:spPr>
        <p:txBody>
          <a:bodyPr>
            <a:normAutofit fontScale="77500" lnSpcReduction="20000"/>
          </a:bodyPr>
          <a:lstStyle/>
          <a:p>
            <a:r>
              <a:rPr lang="en-US" sz="2000" dirty="0"/>
              <a:t>Several </a:t>
            </a:r>
            <a:r>
              <a:rPr lang="el-GR" sz="2000" dirty="0"/>
              <a:t>α-</a:t>
            </a:r>
            <a:r>
              <a:rPr lang="en-US" sz="2000" dirty="0"/>
              <a:t>amino acids (or their derivatives) act as chemical messengers. For example, </a:t>
            </a:r>
          </a:p>
          <a:p>
            <a:r>
              <a:rPr lang="el-GR" sz="2000" dirty="0"/>
              <a:t>γ-</a:t>
            </a:r>
            <a:r>
              <a:rPr lang="en-US" sz="2000" dirty="0"/>
              <a:t>aminobutyric acid (gamma-aminobutyric acid, or GABA; a derivative of glutamic acid),</a:t>
            </a:r>
          </a:p>
          <a:p>
            <a:r>
              <a:rPr lang="en-US" sz="2000" dirty="0"/>
              <a:t> serotonin and melatonin (derivatives of tryptophan),</a:t>
            </a:r>
          </a:p>
          <a:p>
            <a:r>
              <a:rPr lang="en-US" sz="2000" dirty="0"/>
              <a:t>histamine (synthesized from histidine) are neurotransmitters. </a:t>
            </a:r>
          </a:p>
          <a:p>
            <a:r>
              <a:rPr lang="en-US" sz="2000" dirty="0"/>
              <a:t>Thyroxine (a tyrosine derivative produced in the thyroid gland of animals) and indole acetic acid (a tryptophan derivative found in plants) are two examples of hormones.</a:t>
            </a:r>
          </a:p>
        </p:txBody>
      </p:sp>
    </p:spTree>
    <p:extLst>
      <p:ext uri="{BB962C8B-B14F-4D97-AF65-F5344CB8AC3E}">
        <p14:creationId xmlns:p14="http://schemas.microsoft.com/office/powerpoint/2010/main" val="5767764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hart, shape, arrow, scatter chart&#10;&#10;Description automatically generated">
            <a:extLst>
              <a:ext uri="{FF2B5EF4-FFF2-40B4-BE49-F238E27FC236}">
                <a16:creationId xmlns:a16="http://schemas.microsoft.com/office/drawing/2014/main" id="{FBF9B04F-0ACE-CB43-8B51-490FE6466E62}"/>
              </a:ext>
            </a:extLst>
          </p:cNvPr>
          <p:cNvPicPr>
            <a:picLocks noGrp="1" noChangeAspect="1"/>
          </p:cNvPicPr>
          <p:nvPr>
            <p:ph idx="1"/>
          </p:nvPr>
        </p:nvPicPr>
        <p:blipFill rotWithShape="1">
          <a:blip r:embed="rId2"/>
          <a:srcRect r="-2" b="7369"/>
          <a:stretch/>
        </p:blipFill>
        <p:spPr>
          <a:xfrm>
            <a:off x="1367217" y="620410"/>
            <a:ext cx="7248748" cy="4700135"/>
          </a:xfrm>
          <a:prstGeom prst="rect">
            <a:avLst/>
          </a:prstGeom>
        </p:spPr>
      </p:pic>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38" y="448055"/>
            <a:ext cx="1920339" cy="3801257"/>
          </a:xfrm>
          <a:prstGeom prst="rect">
            <a:avLst/>
          </a:prstGeom>
          <a:solidFill>
            <a:srgbClr val="61195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40" y="4419227"/>
            <a:ext cx="1920338"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1D3156A-A751-5949-818C-81723A02558D}"/>
              </a:ext>
            </a:extLst>
          </p:cNvPr>
          <p:cNvSpPr txBox="1"/>
          <p:nvPr/>
        </p:nvSpPr>
        <p:spPr>
          <a:xfrm>
            <a:off x="9981119" y="1455312"/>
            <a:ext cx="1583575"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3000" b="1" i="0" u="none" strike="noStrike" kern="1200" cap="none" spc="0" normalizeH="0" baseline="0" noProof="0" dirty="0">
                <a:ln>
                  <a:noFill/>
                </a:ln>
                <a:solidFill>
                  <a:prstClr val="white"/>
                </a:solidFill>
                <a:effectLst/>
                <a:uLnTx/>
                <a:uFillTx/>
                <a:latin typeface="Calibri" panose="020F0502020204030204"/>
                <a:ea typeface="+mn-ea"/>
                <a:cs typeface="+mn-cs"/>
              </a:rPr>
              <a:t>Protein’s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3000" b="1" i="0" u="none" strike="noStrike" kern="1200" cap="none" spc="0" normalizeH="0" baseline="0" noProof="0" dirty="0">
                <a:ln>
                  <a:noFill/>
                </a:ln>
                <a:solidFill>
                  <a:prstClr val="white"/>
                </a:solidFill>
                <a:effectLst/>
                <a:uLnTx/>
                <a:uFillTx/>
                <a:latin typeface="Calibri" panose="020F0502020204030204"/>
                <a:ea typeface="+mn-ea"/>
                <a:cs typeface="+mn-cs"/>
              </a:rPr>
              <a:t>3D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3000" b="1" i="0" u="none" strike="noStrike" kern="1200" cap="none" spc="0" normalizeH="0" baseline="0" noProof="0" dirty="0">
                <a:ln>
                  <a:noFill/>
                </a:ln>
                <a:solidFill>
                  <a:prstClr val="white"/>
                </a:solidFill>
                <a:effectLst/>
                <a:uLnTx/>
                <a:uFillTx/>
                <a:latin typeface="Calibri" panose="020F0502020204030204"/>
                <a:ea typeface="+mn-ea"/>
                <a:cs typeface="+mn-cs"/>
              </a:rPr>
              <a:t>folding</a:t>
            </a:r>
          </a:p>
        </p:txBody>
      </p:sp>
      <p:sp>
        <p:nvSpPr>
          <p:cNvPr id="2" name="TextBox 1">
            <a:extLst>
              <a:ext uri="{FF2B5EF4-FFF2-40B4-BE49-F238E27FC236}">
                <a16:creationId xmlns:a16="http://schemas.microsoft.com/office/drawing/2014/main" id="{B6451B90-2C8C-EA40-B46C-90FE59D761C3}"/>
              </a:ext>
            </a:extLst>
          </p:cNvPr>
          <p:cNvSpPr txBox="1"/>
          <p:nvPr/>
        </p:nvSpPr>
        <p:spPr>
          <a:xfrm>
            <a:off x="458922" y="5591259"/>
            <a:ext cx="913006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protein’s 3D (folding) shape is determined by the interaction between amino acids.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1930300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2035EA-83FD-E946-A3DE-EBD35BD41D09}"/>
              </a:ext>
            </a:extLst>
          </p:cNvPr>
          <p:cNvSpPr>
            <a:spLocks noGrp="1"/>
          </p:cNvSpPr>
          <p:nvPr>
            <p:ph type="title"/>
          </p:nvPr>
        </p:nvSpPr>
        <p:spPr>
          <a:xfrm>
            <a:off x="1197864" y="891540"/>
            <a:ext cx="4898135" cy="1360340"/>
          </a:xfrm>
          <a:solidFill>
            <a:schemeClr val="accent2"/>
          </a:solidFill>
        </p:spPr>
        <p:txBody>
          <a:bodyPr>
            <a:normAutofit/>
          </a:bodyPr>
          <a:lstStyle/>
          <a:p>
            <a:r>
              <a:rPr lang="en-TR" sz="3000" b="1" dirty="0">
                <a:latin typeface="Cambria" panose="02040503050406030204" pitchFamily="18" charset="0"/>
              </a:rPr>
              <a:t>Wild-type vs Mutant</a:t>
            </a:r>
          </a:p>
        </p:txBody>
      </p:sp>
      <p:sp>
        <p:nvSpPr>
          <p:cNvPr id="29" name="Rectangle 28">
            <a:extLst>
              <a:ext uri="{FF2B5EF4-FFF2-40B4-BE49-F238E27FC236}">
                <a16:creationId xmlns:a16="http://schemas.microsoft.com/office/drawing/2014/main" id="{14909CA5-C1C9-48C7-8689-4B44A82CC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27138BBB-7658-4E7F-97B5-3AA65AD35931}"/>
              </a:ext>
            </a:extLst>
          </p:cNvPr>
          <p:cNvSpPr>
            <a:spLocks noGrp="1"/>
          </p:cNvSpPr>
          <p:nvPr>
            <p:ph idx="1"/>
          </p:nvPr>
        </p:nvSpPr>
        <p:spPr>
          <a:xfrm>
            <a:off x="1197864" y="2412747"/>
            <a:ext cx="4878978" cy="3631436"/>
          </a:xfrm>
          <a:solidFill>
            <a:schemeClr val="accent2"/>
          </a:solidFill>
        </p:spPr>
        <p:txBody>
          <a:bodyPr>
            <a:normAutofit/>
          </a:bodyPr>
          <a:lstStyle/>
          <a:p>
            <a:endParaRPr lang="en-US" sz="2000" dirty="0">
              <a:latin typeface="Cambria" panose="02040503050406030204" pitchFamily="18" charset="0"/>
            </a:endParaRPr>
          </a:p>
          <a:p>
            <a:r>
              <a:rPr lang="en-US" sz="2000">
                <a:latin typeface="Cambria" panose="02040503050406030204" pitchFamily="18" charset="0"/>
              </a:rPr>
              <a:t>Mutation causes </a:t>
            </a:r>
            <a:r>
              <a:rPr lang="en-US" sz="2000" dirty="0">
                <a:latin typeface="Cambria" panose="02040503050406030204" pitchFamily="18" charset="0"/>
              </a:rPr>
              <a:t>amino acid difference in the protein.</a:t>
            </a:r>
          </a:p>
          <a:p>
            <a:r>
              <a:rPr lang="en-US" sz="2000" dirty="0">
                <a:latin typeface="Cambria" panose="02040503050406030204" pitchFamily="18" charset="0"/>
              </a:rPr>
              <a:t>The interaction between amino acids are affected.</a:t>
            </a:r>
          </a:p>
          <a:p>
            <a:r>
              <a:rPr lang="en-US" sz="2000" dirty="0">
                <a:latin typeface="Cambria" panose="02040503050406030204" pitchFamily="18" charset="0"/>
              </a:rPr>
              <a:t>Protein’s 3D shape changes</a:t>
            </a:r>
          </a:p>
        </p:txBody>
      </p:sp>
      <p:pic>
        <p:nvPicPr>
          <p:cNvPr id="5" name="Content Placeholder 4">
            <a:extLst>
              <a:ext uri="{FF2B5EF4-FFF2-40B4-BE49-F238E27FC236}">
                <a16:creationId xmlns:a16="http://schemas.microsoft.com/office/drawing/2014/main" id="{058A42FC-A719-BC4F-8A61-E7B0845A2B16}"/>
              </a:ext>
            </a:extLst>
          </p:cNvPr>
          <p:cNvPicPr>
            <a:picLocks noChangeAspect="1"/>
          </p:cNvPicPr>
          <p:nvPr/>
        </p:nvPicPr>
        <p:blipFill>
          <a:blip r:embed="rId2"/>
          <a:stretch>
            <a:fillRect/>
          </a:stretch>
        </p:blipFill>
        <p:spPr>
          <a:xfrm>
            <a:off x="6292466" y="559842"/>
            <a:ext cx="5728038" cy="2792417"/>
          </a:xfrm>
          <a:prstGeom prst="rect">
            <a:avLst/>
          </a:prstGeom>
          <a:effectLst>
            <a:outerShdw blurRad="406400" dist="317500" dir="5400000" sx="89000" sy="89000" rotWithShape="0">
              <a:prstClr val="black">
                <a:alpha val="15000"/>
              </a:prstClr>
            </a:outerShdw>
          </a:effectLst>
        </p:spPr>
      </p:pic>
      <p:pic>
        <p:nvPicPr>
          <p:cNvPr id="7" name="Picture 6">
            <a:extLst>
              <a:ext uri="{FF2B5EF4-FFF2-40B4-BE49-F238E27FC236}">
                <a16:creationId xmlns:a16="http://schemas.microsoft.com/office/drawing/2014/main" id="{BC34408B-8BB5-D148-BF36-98785BA3A717}"/>
              </a:ext>
            </a:extLst>
          </p:cNvPr>
          <p:cNvPicPr>
            <a:picLocks noChangeAspect="1"/>
          </p:cNvPicPr>
          <p:nvPr/>
        </p:nvPicPr>
        <p:blipFill>
          <a:blip r:embed="rId3"/>
          <a:stretch>
            <a:fillRect/>
          </a:stretch>
        </p:blipFill>
        <p:spPr>
          <a:xfrm>
            <a:off x="6286346" y="3912101"/>
            <a:ext cx="5734158" cy="2351006"/>
          </a:xfrm>
          <a:prstGeom prst="rect">
            <a:avLst/>
          </a:prstGeom>
          <a:effectLst>
            <a:outerShdw blurRad="406400" dist="317500" dir="5400000" sx="89000" sy="89000" rotWithShape="0">
              <a:prstClr val="black">
                <a:alpha val="15000"/>
              </a:prstClr>
            </a:outerShdw>
          </a:effectLst>
        </p:spPr>
      </p:pic>
      <p:sp>
        <p:nvSpPr>
          <p:cNvPr id="8" name="TextBox 7">
            <a:extLst>
              <a:ext uri="{FF2B5EF4-FFF2-40B4-BE49-F238E27FC236}">
                <a16:creationId xmlns:a16="http://schemas.microsoft.com/office/drawing/2014/main" id="{35D81CE4-8D55-4746-8B20-202151F35690}"/>
              </a:ext>
            </a:extLst>
          </p:cNvPr>
          <p:cNvSpPr txBox="1"/>
          <p:nvPr/>
        </p:nvSpPr>
        <p:spPr>
          <a:xfrm>
            <a:off x="7097486" y="6263107"/>
            <a:ext cx="3924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TR" sz="1800" b="0" i="0" u="none" strike="noStrike" kern="1200" cap="none" spc="0" normalizeH="0" baseline="0" noProof="0" dirty="0">
                <a:ln>
                  <a:noFill/>
                </a:ln>
                <a:solidFill>
                  <a:prstClr val="black"/>
                </a:solidFill>
                <a:effectLst/>
                <a:uLnTx/>
                <a:uFillTx/>
                <a:latin typeface="Calibri" panose="020F0502020204030204"/>
                <a:ea typeface="+mn-ea"/>
                <a:cs typeface="+mn-cs"/>
              </a:rPr>
              <a:t>ild-type (normal)               mutant type</a:t>
            </a:r>
          </a:p>
        </p:txBody>
      </p:sp>
      <p:sp>
        <p:nvSpPr>
          <p:cNvPr id="9" name="TextBox 8">
            <a:extLst>
              <a:ext uri="{FF2B5EF4-FFF2-40B4-BE49-F238E27FC236}">
                <a16:creationId xmlns:a16="http://schemas.microsoft.com/office/drawing/2014/main" id="{9AD74922-A329-024A-BB91-085250E21BEA}"/>
              </a:ext>
            </a:extLst>
          </p:cNvPr>
          <p:cNvSpPr txBox="1"/>
          <p:nvPr/>
        </p:nvSpPr>
        <p:spPr>
          <a:xfrm>
            <a:off x="6545943" y="410227"/>
            <a:ext cx="1492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0" i="0" u="none" strike="noStrike" kern="1200" cap="none" spc="0" normalizeH="0" baseline="0" noProof="0" dirty="0">
                <a:ln>
                  <a:noFill/>
                </a:ln>
                <a:solidFill>
                  <a:prstClr val="black"/>
                </a:solidFill>
                <a:effectLst/>
                <a:uLnTx/>
                <a:uFillTx/>
                <a:latin typeface="Calibri" panose="020F0502020204030204"/>
                <a:ea typeface="+mn-ea"/>
                <a:cs typeface="+mn-cs"/>
              </a:rPr>
              <a:t>STK11 protein</a:t>
            </a:r>
          </a:p>
        </p:txBody>
      </p:sp>
      <p:sp>
        <p:nvSpPr>
          <p:cNvPr id="10" name="TextBox 9">
            <a:extLst>
              <a:ext uri="{FF2B5EF4-FFF2-40B4-BE49-F238E27FC236}">
                <a16:creationId xmlns:a16="http://schemas.microsoft.com/office/drawing/2014/main" id="{7971279B-3F62-2B4E-B6BD-496C2A265832}"/>
              </a:ext>
            </a:extLst>
          </p:cNvPr>
          <p:cNvSpPr txBox="1"/>
          <p:nvPr/>
        </p:nvSpPr>
        <p:spPr>
          <a:xfrm>
            <a:off x="6433733" y="3542769"/>
            <a:ext cx="16051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R" sz="1800" b="0" i="0" u="none" strike="noStrike" kern="1200" cap="none" spc="0" normalizeH="0" baseline="0" noProof="0" dirty="0">
                <a:ln>
                  <a:noFill/>
                </a:ln>
                <a:solidFill>
                  <a:prstClr val="black"/>
                </a:solidFill>
                <a:effectLst/>
                <a:uLnTx/>
                <a:uFillTx/>
                <a:latin typeface="Calibri" panose="020F0502020204030204"/>
                <a:ea typeface="+mn-ea"/>
                <a:cs typeface="+mn-cs"/>
              </a:rPr>
              <a:t>MCE1A protein</a:t>
            </a:r>
          </a:p>
        </p:txBody>
      </p:sp>
    </p:spTree>
    <p:extLst>
      <p:ext uri="{BB962C8B-B14F-4D97-AF65-F5344CB8AC3E}">
        <p14:creationId xmlns:p14="http://schemas.microsoft.com/office/powerpoint/2010/main" val="1069804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1 Dikdörtgen">
            <a:extLst>
              <a:ext uri="{FF2B5EF4-FFF2-40B4-BE49-F238E27FC236}">
                <a16:creationId xmlns:a16="http://schemas.microsoft.com/office/drawing/2014/main" id="{B2D8BA76-BFA4-FF4F-8C95-A80603677B6A}"/>
              </a:ext>
            </a:extLst>
          </p:cNvPr>
          <p:cNvSpPr>
            <a:spLocks noChangeArrowheads="1"/>
          </p:cNvSpPr>
          <p:nvPr/>
        </p:nvSpPr>
        <p:spPr bwMode="auto">
          <a:xfrm>
            <a:off x="2667001" y="1741488"/>
            <a:ext cx="67865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800"/>
              <a:t>1       </a:t>
            </a:r>
            <a:r>
              <a:rPr lang="tr-TR" altLang="tr-TR" sz="1800"/>
              <a:t>  </a:t>
            </a:r>
            <a:r>
              <a:rPr lang="en-US" altLang="tr-TR" sz="1800"/>
              <a:t>4         7       </a:t>
            </a:r>
            <a:r>
              <a:rPr lang="tr-TR" altLang="tr-TR" sz="1800"/>
              <a:t>  </a:t>
            </a:r>
            <a:r>
              <a:rPr lang="en-US" altLang="tr-TR" sz="1800"/>
              <a:t>10     </a:t>
            </a:r>
            <a:r>
              <a:rPr lang="tr-TR" altLang="tr-TR" sz="1800"/>
              <a:t>  </a:t>
            </a:r>
            <a:r>
              <a:rPr lang="en-US" altLang="tr-TR" sz="1800"/>
              <a:t>13       16     </a:t>
            </a:r>
            <a:r>
              <a:rPr lang="tr-TR" altLang="tr-TR" sz="1800"/>
              <a:t>  </a:t>
            </a:r>
            <a:r>
              <a:rPr lang="en-US" altLang="tr-TR" sz="1800"/>
              <a:t>19</a:t>
            </a:r>
          </a:p>
          <a:p>
            <a:pPr eaLnBrk="1" hangingPunct="1">
              <a:spcBef>
                <a:spcPct val="0"/>
              </a:spcBef>
              <a:buClrTx/>
              <a:buSzTx/>
              <a:buFontTx/>
              <a:buNone/>
            </a:pPr>
            <a:r>
              <a:rPr lang="en-US" altLang="tr-TR" sz="1800"/>
              <a:t>ATG  </a:t>
            </a:r>
            <a:r>
              <a:rPr lang="tr-TR" altLang="tr-TR" sz="1800"/>
              <a:t>  </a:t>
            </a:r>
            <a:r>
              <a:rPr lang="en-US" altLang="tr-TR" sz="1800"/>
              <a:t>GGA   </a:t>
            </a:r>
            <a:r>
              <a:rPr lang="tr-TR" altLang="tr-TR" sz="1800"/>
              <a:t> </a:t>
            </a:r>
            <a:r>
              <a:rPr lang="en-US" altLang="tr-TR" sz="1800"/>
              <a:t>GCC  </a:t>
            </a:r>
            <a:r>
              <a:rPr lang="tr-TR" altLang="tr-TR" sz="1800"/>
              <a:t>  </a:t>
            </a:r>
            <a:r>
              <a:rPr lang="en-US" altLang="tr-TR" sz="1800"/>
              <a:t>CTA  </a:t>
            </a:r>
            <a:r>
              <a:rPr lang="tr-TR" altLang="tr-TR" sz="1800"/>
              <a:t>  </a:t>
            </a:r>
            <a:r>
              <a:rPr lang="en-US" altLang="tr-TR" sz="1800"/>
              <a:t>TT</a:t>
            </a:r>
            <a:r>
              <a:rPr lang="en-US" altLang="tr-TR" sz="1800" b="1"/>
              <a:t>A</a:t>
            </a:r>
            <a:r>
              <a:rPr lang="en-US" altLang="tr-TR" sz="1800"/>
              <a:t>  </a:t>
            </a:r>
            <a:r>
              <a:rPr lang="tr-TR" altLang="tr-TR" sz="1800"/>
              <a:t>  </a:t>
            </a:r>
            <a:r>
              <a:rPr lang="en-US" altLang="tr-TR" sz="1800"/>
              <a:t>ACC  </a:t>
            </a:r>
            <a:r>
              <a:rPr lang="tr-TR" altLang="tr-TR" sz="1800"/>
              <a:t>  </a:t>
            </a:r>
            <a:r>
              <a:rPr lang="en-US" altLang="tr-TR" sz="1800"/>
              <a:t>TAA</a:t>
            </a:r>
          </a:p>
          <a:p>
            <a:pPr eaLnBrk="1" hangingPunct="1">
              <a:spcBef>
                <a:spcPct val="0"/>
              </a:spcBef>
              <a:buClrTx/>
              <a:buSzTx/>
              <a:buFontTx/>
              <a:buNone/>
            </a:pPr>
            <a:r>
              <a:rPr lang="en-US" altLang="tr-TR" sz="1800"/>
              <a:t> met     gly     </a:t>
            </a:r>
            <a:r>
              <a:rPr lang="tr-TR" altLang="tr-TR" sz="1800"/>
              <a:t> </a:t>
            </a:r>
            <a:r>
              <a:rPr lang="en-US" altLang="tr-TR" sz="1800"/>
              <a:t> ala     </a:t>
            </a:r>
            <a:r>
              <a:rPr lang="tr-TR" altLang="tr-TR" sz="1800"/>
              <a:t>  </a:t>
            </a:r>
            <a:r>
              <a:rPr lang="en-US" altLang="tr-TR" sz="1800"/>
              <a:t>leu      leu     </a:t>
            </a:r>
            <a:r>
              <a:rPr lang="tr-TR" altLang="tr-TR" sz="1800"/>
              <a:t>  </a:t>
            </a:r>
            <a:r>
              <a:rPr lang="en-US" altLang="tr-TR" sz="1800"/>
              <a:t>thr     stop</a:t>
            </a:r>
          </a:p>
          <a:p>
            <a:pPr eaLnBrk="1" hangingPunct="1">
              <a:spcBef>
                <a:spcPct val="0"/>
              </a:spcBef>
              <a:buClrTx/>
              <a:buSzTx/>
              <a:buFontTx/>
              <a:buNone/>
            </a:pPr>
            <a:r>
              <a:rPr lang="en-US" altLang="tr-TR" sz="1800">
                <a:sym typeface="Marlett" pitchFamily="2" charset="2"/>
              </a:rPr>
              <a:t>                                 </a:t>
            </a:r>
            <a:endParaRPr lang="tr-TR" altLang="tr-TR" sz="1800">
              <a:sym typeface="Marlett" pitchFamily="2" charset="2"/>
            </a:endParaRPr>
          </a:p>
          <a:p>
            <a:pPr eaLnBrk="1" hangingPunct="1">
              <a:spcBef>
                <a:spcPct val="0"/>
              </a:spcBef>
              <a:buClrTx/>
              <a:buSzTx/>
              <a:buFontTx/>
              <a:buNone/>
            </a:pPr>
            <a:endParaRPr lang="en-US" altLang="tr-TR" sz="1800"/>
          </a:p>
          <a:p>
            <a:pPr eaLnBrk="1" hangingPunct="1">
              <a:spcBef>
                <a:spcPct val="0"/>
              </a:spcBef>
              <a:buClrTx/>
              <a:buSzTx/>
              <a:buFontTx/>
              <a:buNone/>
            </a:pPr>
            <a:r>
              <a:rPr lang="en-US" altLang="tr-TR" sz="1800"/>
              <a:t>ATG </a:t>
            </a:r>
            <a:r>
              <a:rPr lang="tr-TR" altLang="tr-TR" sz="1800"/>
              <a:t>  </a:t>
            </a:r>
            <a:r>
              <a:rPr lang="en-US" altLang="tr-TR" sz="1800"/>
              <a:t> GGA   </a:t>
            </a:r>
            <a:r>
              <a:rPr lang="tr-TR" altLang="tr-TR" sz="1800"/>
              <a:t> </a:t>
            </a:r>
            <a:r>
              <a:rPr lang="en-US" altLang="tr-TR" sz="1800"/>
              <a:t>GC</a:t>
            </a:r>
            <a:r>
              <a:rPr lang="tr-TR" altLang="tr-TR" sz="1800"/>
              <a:t>T</a:t>
            </a:r>
            <a:r>
              <a:rPr lang="en-US" altLang="tr-TR" sz="1800"/>
              <a:t> </a:t>
            </a:r>
            <a:r>
              <a:rPr lang="tr-TR" altLang="tr-TR" sz="1800"/>
              <a:t>  </a:t>
            </a:r>
            <a:r>
              <a:rPr lang="en-US" altLang="tr-TR" sz="1800"/>
              <a:t> CTA </a:t>
            </a:r>
            <a:r>
              <a:rPr lang="tr-TR" altLang="tr-TR" sz="1800"/>
              <a:t>  </a:t>
            </a:r>
            <a:r>
              <a:rPr lang="en-US" altLang="tr-TR" sz="1800"/>
              <a:t> TT</a:t>
            </a:r>
            <a:r>
              <a:rPr lang="en-US" altLang="tr-TR" sz="1800" b="1">
                <a:solidFill>
                  <a:srgbClr val="FF0000"/>
                </a:solidFill>
              </a:rPr>
              <a:t>T</a:t>
            </a:r>
            <a:r>
              <a:rPr lang="en-US" altLang="tr-TR" sz="1800"/>
              <a:t>  </a:t>
            </a:r>
            <a:r>
              <a:rPr lang="tr-TR" altLang="tr-TR" sz="1800"/>
              <a:t>  </a:t>
            </a:r>
            <a:r>
              <a:rPr lang="en-US" altLang="tr-TR" sz="1800"/>
              <a:t>ACC  </a:t>
            </a:r>
            <a:r>
              <a:rPr lang="tr-TR" altLang="tr-TR" sz="1800"/>
              <a:t>  </a:t>
            </a:r>
            <a:r>
              <a:rPr lang="en-US" altLang="tr-TR" sz="1800"/>
              <a:t>TAA</a:t>
            </a:r>
          </a:p>
          <a:p>
            <a:pPr eaLnBrk="1" hangingPunct="1">
              <a:spcBef>
                <a:spcPct val="0"/>
              </a:spcBef>
              <a:buClrTx/>
              <a:buSzTx/>
              <a:buFontTx/>
              <a:buNone/>
            </a:pPr>
            <a:r>
              <a:rPr lang="en-US" altLang="tr-TR" sz="1800"/>
              <a:t> met     </a:t>
            </a:r>
            <a:r>
              <a:rPr lang="tr-TR" altLang="tr-TR" sz="1800"/>
              <a:t> </a:t>
            </a:r>
            <a:r>
              <a:rPr lang="en-US" altLang="tr-TR" sz="1800"/>
              <a:t>gly    </a:t>
            </a:r>
            <a:r>
              <a:rPr lang="tr-TR" altLang="tr-TR" sz="1800"/>
              <a:t>  </a:t>
            </a:r>
            <a:r>
              <a:rPr lang="en-US" altLang="tr-TR" sz="1800"/>
              <a:t> ala    </a:t>
            </a:r>
            <a:r>
              <a:rPr lang="tr-TR" altLang="tr-TR" sz="1800"/>
              <a:t> </a:t>
            </a:r>
            <a:r>
              <a:rPr lang="en-US" altLang="tr-TR" sz="1800"/>
              <a:t> leu     </a:t>
            </a:r>
            <a:r>
              <a:rPr lang="en-US" altLang="tr-TR" sz="1800" b="1">
                <a:solidFill>
                  <a:srgbClr val="FF0000"/>
                </a:solidFill>
              </a:rPr>
              <a:t>phe</a:t>
            </a:r>
            <a:r>
              <a:rPr lang="en-US" altLang="tr-TR" sz="1800" b="1"/>
              <a:t> </a:t>
            </a:r>
            <a:r>
              <a:rPr lang="en-US" altLang="tr-TR" sz="1800"/>
              <a:t>   </a:t>
            </a:r>
            <a:r>
              <a:rPr lang="tr-TR" altLang="tr-TR" sz="1800"/>
              <a:t> </a:t>
            </a:r>
            <a:r>
              <a:rPr lang="en-US" altLang="tr-TR" sz="1800"/>
              <a:t> thr     </a:t>
            </a:r>
            <a:r>
              <a:rPr lang="tr-TR" altLang="tr-TR" sz="1800"/>
              <a:t> </a:t>
            </a:r>
            <a:r>
              <a:rPr lang="en-US" altLang="tr-TR" sz="1800"/>
              <a:t>stop</a:t>
            </a:r>
            <a:endParaRPr lang="tr-TR" altLang="tr-TR" sz="1800"/>
          </a:p>
          <a:p>
            <a:pPr eaLnBrk="1" hangingPunct="1">
              <a:spcBef>
                <a:spcPct val="0"/>
              </a:spcBef>
              <a:buClrTx/>
              <a:buSzTx/>
              <a:buFontTx/>
              <a:buNone/>
            </a:pPr>
            <a:endParaRPr lang="tr-TR" altLang="tr-TR" sz="1800"/>
          </a:p>
          <a:p>
            <a:pPr eaLnBrk="1" hangingPunct="1">
              <a:spcBef>
                <a:spcPct val="0"/>
              </a:spcBef>
              <a:buClrTx/>
              <a:buSzTx/>
              <a:buFontTx/>
              <a:buNone/>
            </a:pPr>
            <a:endParaRPr lang="tr-TR" altLang="tr-TR" sz="1800"/>
          </a:p>
          <a:p>
            <a:pPr eaLnBrk="1" hangingPunct="1">
              <a:spcBef>
                <a:spcPct val="0"/>
              </a:spcBef>
              <a:buClrTx/>
              <a:buSzTx/>
              <a:buFontTx/>
              <a:buNone/>
            </a:pPr>
            <a:r>
              <a:rPr lang="en-US" altLang="tr-TR" sz="1800"/>
              <a:t>ATG </a:t>
            </a:r>
            <a:r>
              <a:rPr lang="tr-TR" altLang="tr-TR" sz="1800"/>
              <a:t>  </a:t>
            </a:r>
            <a:r>
              <a:rPr lang="en-US" altLang="tr-TR" sz="1800"/>
              <a:t> GGA   </a:t>
            </a:r>
            <a:r>
              <a:rPr lang="tr-TR" altLang="tr-TR" sz="1800"/>
              <a:t> </a:t>
            </a:r>
            <a:r>
              <a:rPr lang="en-US" altLang="tr-TR" sz="1800"/>
              <a:t>GC</a:t>
            </a:r>
            <a:r>
              <a:rPr lang="tr-TR" altLang="tr-TR" sz="1800"/>
              <a:t>C</a:t>
            </a:r>
            <a:r>
              <a:rPr lang="en-US" altLang="tr-TR" sz="1800"/>
              <a:t> </a:t>
            </a:r>
            <a:r>
              <a:rPr lang="tr-TR" altLang="tr-TR" sz="1800"/>
              <a:t>  </a:t>
            </a:r>
            <a:r>
              <a:rPr lang="en-US" altLang="tr-TR" sz="1800"/>
              <a:t> CTA </a:t>
            </a:r>
            <a:r>
              <a:rPr lang="tr-TR" altLang="tr-TR" sz="1800"/>
              <a:t>  </a:t>
            </a:r>
            <a:r>
              <a:rPr lang="en-US" altLang="tr-TR" sz="1800"/>
              <a:t> T</a:t>
            </a:r>
            <a:r>
              <a:rPr lang="tr-TR" altLang="tr-TR" sz="1800" b="1">
                <a:solidFill>
                  <a:srgbClr val="FF0000"/>
                </a:solidFill>
              </a:rPr>
              <a:t>G</a:t>
            </a:r>
            <a:r>
              <a:rPr lang="tr-TR" altLang="tr-TR" sz="1800"/>
              <a:t>A</a:t>
            </a:r>
            <a:r>
              <a:rPr lang="en-US" altLang="tr-TR" sz="1800"/>
              <a:t>  </a:t>
            </a:r>
            <a:r>
              <a:rPr lang="tr-TR" altLang="tr-TR" sz="1800"/>
              <a:t>  </a:t>
            </a:r>
            <a:r>
              <a:rPr lang="en-US" altLang="tr-TR" sz="1800"/>
              <a:t>ACC  </a:t>
            </a:r>
            <a:r>
              <a:rPr lang="tr-TR" altLang="tr-TR" sz="1800"/>
              <a:t>  </a:t>
            </a:r>
            <a:r>
              <a:rPr lang="en-US" altLang="tr-TR" sz="1800"/>
              <a:t>TAA</a:t>
            </a:r>
          </a:p>
          <a:p>
            <a:pPr eaLnBrk="1" hangingPunct="1">
              <a:spcBef>
                <a:spcPct val="0"/>
              </a:spcBef>
              <a:buClrTx/>
              <a:buSzTx/>
              <a:buFontTx/>
              <a:buNone/>
            </a:pPr>
            <a:r>
              <a:rPr lang="en-US" altLang="tr-TR" sz="1800"/>
              <a:t> met     </a:t>
            </a:r>
            <a:r>
              <a:rPr lang="tr-TR" altLang="tr-TR" sz="1800"/>
              <a:t> </a:t>
            </a:r>
            <a:r>
              <a:rPr lang="en-US" altLang="tr-TR" sz="1800"/>
              <a:t>gly    </a:t>
            </a:r>
            <a:r>
              <a:rPr lang="tr-TR" altLang="tr-TR" sz="1800"/>
              <a:t>  </a:t>
            </a:r>
            <a:r>
              <a:rPr lang="en-US" altLang="tr-TR" sz="1800"/>
              <a:t> ala    </a:t>
            </a:r>
            <a:r>
              <a:rPr lang="tr-TR" altLang="tr-TR" sz="1800"/>
              <a:t> </a:t>
            </a:r>
            <a:r>
              <a:rPr lang="en-US" altLang="tr-TR" sz="1800"/>
              <a:t> leu     </a:t>
            </a:r>
            <a:r>
              <a:rPr lang="tr-TR" altLang="tr-TR" sz="1800" b="1">
                <a:solidFill>
                  <a:srgbClr val="FF0000"/>
                </a:solidFill>
              </a:rPr>
              <a:t>stop</a:t>
            </a:r>
          </a:p>
          <a:p>
            <a:pPr eaLnBrk="1" hangingPunct="1">
              <a:spcBef>
                <a:spcPct val="0"/>
              </a:spcBef>
              <a:buClrTx/>
              <a:buSzTx/>
              <a:buFontTx/>
              <a:buNone/>
            </a:pPr>
            <a:endParaRPr lang="tr-TR" altLang="tr-TR" sz="1800" b="1">
              <a:solidFill>
                <a:srgbClr val="FF0000"/>
              </a:solidFill>
            </a:endParaRPr>
          </a:p>
          <a:p>
            <a:pPr eaLnBrk="1" hangingPunct="1">
              <a:spcBef>
                <a:spcPct val="0"/>
              </a:spcBef>
              <a:buClrTx/>
              <a:buSzTx/>
              <a:buFontTx/>
              <a:buNone/>
            </a:pPr>
            <a:endParaRPr lang="tr-TR" altLang="tr-TR" sz="1800" b="1">
              <a:solidFill>
                <a:srgbClr val="FF0000"/>
              </a:solidFill>
            </a:endParaRPr>
          </a:p>
          <a:p>
            <a:pPr eaLnBrk="1" hangingPunct="1">
              <a:spcBef>
                <a:spcPct val="0"/>
              </a:spcBef>
              <a:buClrTx/>
              <a:buSzTx/>
              <a:buFontTx/>
              <a:buNone/>
            </a:pPr>
            <a:r>
              <a:rPr lang="en-US" altLang="tr-TR" sz="1800"/>
              <a:t>ATG  </a:t>
            </a:r>
            <a:r>
              <a:rPr lang="tr-TR" altLang="tr-TR" sz="1800"/>
              <a:t>  </a:t>
            </a:r>
            <a:r>
              <a:rPr lang="en-US" altLang="tr-TR" sz="1800"/>
              <a:t>GGA   </a:t>
            </a:r>
            <a:r>
              <a:rPr lang="tr-TR" altLang="tr-TR" sz="1800"/>
              <a:t> </a:t>
            </a:r>
            <a:r>
              <a:rPr lang="en-US" altLang="tr-TR" sz="1800"/>
              <a:t>GCT  </a:t>
            </a:r>
            <a:r>
              <a:rPr lang="tr-TR" altLang="tr-TR" sz="1800"/>
              <a:t>  </a:t>
            </a:r>
            <a:r>
              <a:rPr lang="en-US" altLang="tr-TR" sz="1800"/>
              <a:t>CTA  </a:t>
            </a:r>
            <a:r>
              <a:rPr lang="tr-TR" altLang="tr-TR" sz="1800"/>
              <a:t>  </a:t>
            </a:r>
            <a:r>
              <a:rPr lang="en-US" altLang="tr-TR" sz="1800"/>
              <a:t>TT</a:t>
            </a:r>
            <a:r>
              <a:rPr lang="en-US" altLang="tr-TR" sz="1800" b="1"/>
              <a:t>A</a:t>
            </a:r>
            <a:r>
              <a:rPr lang="en-US" altLang="tr-TR" sz="1800"/>
              <a:t>  </a:t>
            </a:r>
            <a:r>
              <a:rPr lang="tr-TR" altLang="tr-TR" sz="1800" b="1">
                <a:solidFill>
                  <a:srgbClr val="FF0000"/>
                </a:solidFill>
              </a:rPr>
              <a:t>C</a:t>
            </a:r>
            <a:r>
              <a:rPr lang="en-US" altLang="tr-TR" sz="1800"/>
              <a:t>AC</a:t>
            </a:r>
            <a:r>
              <a:rPr lang="tr-TR" altLang="tr-TR" sz="1800"/>
              <a:t>   </a:t>
            </a:r>
            <a:r>
              <a:rPr lang="en-US" altLang="tr-TR" sz="1800"/>
              <a:t>CTA</a:t>
            </a:r>
            <a:r>
              <a:rPr lang="tr-TR" altLang="tr-TR" sz="1800"/>
              <a:t>  </a:t>
            </a:r>
            <a:r>
              <a:rPr lang="en-US" altLang="tr-TR" sz="1800"/>
              <a:t>A</a:t>
            </a:r>
          </a:p>
          <a:p>
            <a:pPr eaLnBrk="1" hangingPunct="1">
              <a:spcBef>
                <a:spcPct val="0"/>
              </a:spcBef>
              <a:buClrTx/>
              <a:buSzTx/>
              <a:buFontTx/>
              <a:buNone/>
            </a:pPr>
            <a:r>
              <a:rPr lang="en-US" altLang="tr-TR" sz="1800"/>
              <a:t> met     gly     </a:t>
            </a:r>
            <a:r>
              <a:rPr lang="tr-TR" altLang="tr-TR" sz="1800"/>
              <a:t> </a:t>
            </a:r>
            <a:r>
              <a:rPr lang="en-US" altLang="tr-TR" sz="1800"/>
              <a:t> ala     </a:t>
            </a:r>
            <a:r>
              <a:rPr lang="tr-TR" altLang="tr-TR" sz="1800"/>
              <a:t>  </a:t>
            </a:r>
            <a:r>
              <a:rPr lang="en-US" altLang="tr-TR" sz="1800"/>
              <a:t>leu      leu</a:t>
            </a:r>
            <a:r>
              <a:rPr lang="tr-TR" altLang="tr-TR" sz="1800"/>
              <a:t>    </a:t>
            </a:r>
            <a:r>
              <a:rPr lang="tr-TR" altLang="tr-TR" sz="1800">
                <a:solidFill>
                  <a:srgbClr val="FF0000"/>
                </a:solidFill>
              </a:rPr>
              <a:t>his      leu     </a:t>
            </a:r>
            <a:endParaRPr lang="en-US" altLang="tr-TR" sz="1800">
              <a:solidFill>
                <a:srgbClr val="FF0000"/>
              </a:solidFill>
            </a:endParaRPr>
          </a:p>
          <a:p>
            <a:pPr eaLnBrk="1" hangingPunct="1">
              <a:spcBef>
                <a:spcPct val="0"/>
              </a:spcBef>
              <a:buClrTx/>
              <a:buSzTx/>
              <a:buFontTx/>
              <a:buNone/>
            </a:pPr>
            <a:endParaRPr lang="en-US" altLang="tr-TR" sz="1800"/>
          </a:p>
          <a:p>
            <a:pPr eaLnBrk="1" hangingPunct="1">
              <a:spcBef>
                <a:spcPct val="0"/>
              </a:spcBef>
              <a:buClrTx/>
              <a:buSzTx/>
              <a:buFontTx/>
              <a:buNone/>
            </a:pPr>
            <a:endParaRPr lang="en-US" altLang="tr-TR" sz="1800"/>
          </a:p>
        </p:txBody>
      </p:sp>
      <p:sp>
        <p:nvSpPr>
          <p:cNvPr id="3" name="2 Dikdörtgen">
            <a:extLst>
              <a:ext uri="{FF2B5EF4-FFF2-40B4-BE49-F238E27FC236}">
                <a16:creationId xmlns:a16="http://schemas.microsoft.com/office/drawing/2014/main" id="{3EC5C56B-DD36-EC44-994D-245791C398FB}"/>
              </a:ext>
            </a:extLst>
          </p:cNvPr>
          <p:cNvSpPr/>
          <p:nvPr/>
        </p:nvSpPr>
        <p:spPr>
          <a:xfrm>
            <a:off x="5524500" y="1987550"/>
            <a:ext cx="642938" cy="31432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tr-TR"/>
          </a:p>
        </p:txBody>
      </p:sp>
      <p:sp>
        <p:nvSpPr>
          <p:cNvPr id="4" name="3 Dikdörtgen">
            <a:extLst>
              <a:ext uri="{FF2B5EF4-FFF2-40B4-BE49-F238E27FC236}">
                <a16:creationId xmlns:a16="http://schemas.microsoft.com/office/drawing/2014/main" id="{F7A7350D-3B3A-2447-BAA2-447FA61C004C}"/>
              </a:ext>
            </a:extLst>
          </p:cNvPr>
          <p:cNvSpPr/>
          <p:nvPr/>
        </p:nvSpPr>
        <p:spPr>
          <a:xfrm>
            <a:off x="4167189" y="1987550"/>
            <a:ext cx="642937" cy="1785938"/>
          </a:xfrm>
          <a:prstGeom prst="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tr-TR"/>
          </a:p>
        </p:txBody>
      </p:sp>
      <p:sp>
        <p:nvSpPr>
          <p:cNvPr id="20484" name="5 Metin kutusu">
            <a:extLst>
              <a:ext uri="{FF2B5EF4-FFF2-40B4-BE49-F238E27FC236}">
                <a16:creationId xmlns:a16="http://schemas.microsoft.com/office/drawing/2014/main" id="{2525CE3A-E5E4-3E4A-89A9-7FA9BC7CEFBB}"/>
              </a:ext>
            </a:extLst>
          </p:cNvPr>
          <p:cNvSpPr txBox="1">
            <a:spLocks noChangeArrowheads="1"/>
          </p:cNvSpPr>
          <p:nvPr/>
        </p:nvSpPr>
        <p:spPr bwMode="auto">
          <a:xfrm>
            <a:off x="2095501" y="428626"/>
            <a:ext cx="5426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2400" b="1"/>
              <a:t>Sequence Change vs Mutation Type</a:t>
            </a:r>
          </a:p>
        </p:txBody>
      </p:sp>
      <p:sp>
        <p:nvSpPr>
          <p:cNvPr id="8" name="7 Metin kutusu">
            <a:extLst>
              <a:ext uri="{FF2B5EF4-FFF2-40B4-BE49-F238E27FC236}">
                <a16:creationId xmlns:a16="http://schemas.microsoft.com/office/drawing/2014/main" id="{AD791705-C8FB-9D4A-8D70-460A813240B3}"/>
              </a:ext>
            </a:extLst>
          </p:cNvPr>
          <p:cNvSpPr txBox="1"/>
          <p:nvPr/>
        </p:nvSpPr>
        <p:spPr>
          <a:xfrm>
            <a:off x="2309813" y="1214439"/>
            <a:ext cx="4506912" cy="369887"/>
          </a:xfrm>
          <a:prstGeom prst="rect">
            <a:avLst/>
          </a:prstGeom>
          <a:noFill/>
        </p:spPr>
        <p:txBody>
          <a:bodyPr wrap="none">
            <a:spAutoFit/>
          </a:bodyPr>
          <a:lstStyle/>
          <a:p>
            <a:pPr eaLnBrk="1" hangingPunct="1">
              <a:defRPr/>
            </a:pPr>
            <a:r>
              <a:rPr lang="tr-TR" b="1" dirty="0" err="1">
                <a:solidFill>
                  <a:schemeClr val="tx2">
                    <a:lumMod val="75000"/>
                  </a:schemeClr>
                </a:solidFill>
                <a:latin typeface="Arial" charset="0"/>
              </a:rPr>
              <a:t>Why</a:t>
            </a:r>
            <a:r>
              <a:rPr lang="tr-TR" b="1" dirty="0">
                <a:solidFill>
                  <a:schemeClr val="tx2">
                    <a:lumMod val="75000"/>
                  </a:schemeClr>
                </a:solidFill>
                <a:latin typeface="Arial" charset="0"/>
              </a:rPr>
              <a:t>/</a:t>
            </a:r>
            <a:r>
              <a:rPr lang="tr-TR" b="1" dirty="0" err="1">
                <a:solidFill>
                  <a:schemeClr val="tx2">
                    <a:lumMod val="75000"/>
                  </a:schemeClr>
                </a:solidFill>
                <a:latin typeface="Arial" charset="0"/>
              </a:rPr>
              <a:t>How</a:t>
            </a:r>
            <a:r>
              <a:rPr lang="tr-TR" b="1" dirty="0">
                <a:solidFill>
                  <a:schemeClr val="tx2">
                    <a:lumMod val="75000"/>
                  </a:schemeClr>
                </a:solidFill>
                <a:latin typeface="Arial" charset="0"/>
              </a:rPr>
              <a:t> do </a:t>
            </a:r>
            <a:r>
              <a:rPr lang="tr-TR" b="1" dirty="0" err="1">
                <a:solidFill>
                  <a:schemeClr val="tx2">
                    <a:lumMod val="75000"/>
                  </a:schemeClr>
                </a:solidFill>
                <a:latin typeface="Arial" charset="0"/>
              </a:rPr>
              <a:t>mutations</a:t>
            </a:r>
            <a:r>
              <a:rPr lang="tr-TR" b="1" dirty="0">
                <a:solidFill>
                  <a:schemeClr val="tx2">
                    <a:lumMod val="75000"/>
                  </a:schemeClr>
                </a:solidFill>
                <a:latin typeface="Arial" charset="0"/>
              </a:rPr>
              <a:t> </a:t>
            </a:r>
            <a:r>
              <a:rPr lang="tr-TR" b="1" dirty="0" err="1">
                <a:solidFill>
                  <a:schemeClr val="tx2">
                    <a:lumMod val="75000"/>
                  </a:schemeClr>
                </a:solidFill>
                <a:latin typeface="Arial" charset="0"/>
              </a:rPr>
              <a:t>cause</a:t>
            </a:r>
            <a:r>
              <a:rPr lang="tr-TR" b="1" dirty="0">
                <a:solidFill>
                  <a:schemeClr val="tx2">
                    <a:lumMod val="75000"/>
                  </a:schemeClr>
                </a:solidFill>
                <a:latin typeface="Arial" charset="0"/>
              </a:rPr>
              <a:t> </a:t>
            </a:r>
            <a:r>
              <a:rPr lang="tr-TR" b="1" dirty="0" err="1">
                <a:solidFill>
                  <a:schemeClr val="tx2">
                    <a:lumMod val="75000"/>
                  </a:schemeClr>
                </a:solidFill>
                <a:latin typeface="Arial" charset="0"/>
              </a:rPr>
              <a:t>disease</a:t>
            </a:r>
            <a:r>
              <a:rPr lang="tr-TR" b="1" dirty="0">
                <a:solidFill>
                  <a:schemeClr val="tx2">
                    <a:lumMod val="75000"/>
                  </a:schemeClr>
                </a:solidFill>
                <a:latin typeface="Arial" charset="0"/>
              </a:rPr>
              <a:t>?</a:t>
            </a:r>
          </a:p>
        </p:txBody>
      </p:sp>
      <p:sp>
        <p:nvSpPr>
          <p:cNvPr id="20486" name="8 Metin kutusu">
            <a:extLst>
              <a:ext uri="{FF2B5EF4-FFF2-40B4-BE49-F238E27FC236}">
                <a16:creationId xmlns:a16="http://schemas.microsoft.com/office/drawing/2014/main" id="{5A844D54-939A-4D49-B065-857F5A61D436}"/>
              </a:ext>
            </a:extLst>
          </p:cNvPr>
          <p:cNvSpPr txBox="1">
            <a:spLocks noChangeArrowheads="1"/>
          </p:cNvSpPr>
          <p:nvPr/>
        </p:nvSpPr>
        <p:spPr bwMode="auto">
          <a:xfrm>
            <a:off x="8024814" y="3335338"/>
            <a:ext cx="241617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solidFill>
                  <a:srgbClr val="FF0000"/>
                </a:solidFill>
              </a:rPr>
              <a:t>Missense Mutation</a:t>
            </a:r>
          </a:p>
          <a:p>
            <a:pPr eaLnBrk="1" hangingPunct="1">
              <a:spcBef>
                <a:spcPct val="0"/>
              </a:spcBef>
              <a:buClrTx/>
              <a:buSzTx/>
              <a:buFontTx/>
              <a:buNone/>
            </a:pPr>
            <a:endParaRPr lang="tr-TR" altLang="tr-TR" sz="1800">
              <a:solidFill>
                <a:srgbClr val="FF0000"/>
              </a:solidFill>
            </a:endParaRPr>
          </a:p>
          <a:p>
            <a:pPr eaLnBrk="1" hangingPunct="1">
              <a:spcBef>
                <a:spcPct val="0"/>
              </a:spcBef>
              <a:buClrTx/>
              <a:buSzTx/>
              <a:buFontTx/>
              <a:buNone/>
            </a:pPr>
            <a:endParaRPr lang="tr-TR" altLang="tr-TR" sz="1800">
              <a:solidFill>
                <a:srgbClr val="FF0000"/>
              </a:solidFill>
            </a:endParaRPr>
          </a:p>
          <a:p>
            <a:pPr eaLnBrk="1" hangingPunct="1">
              <a:spcBef>
                <a:spcPct val="0"/>
              </a:spcBef>
              <a:buClrTx/>
              <a:buSzTx/>
              <a:buFontTx/>
              <a:buNone/>
            </a:pPr>
            <a:endParaRPr lang="tr-TR" altLang="tr-TR" sz="1800">
              <a:solidFill>
                <a:srgbClr val="FF0000"/>
              </a:solidFill>
            </a:endParaRPr>
          </a:p>
          <a:p>
            <a:pPr eaLnBrk="1" hangingPunct="1">
              <a:spcBef>
                <a:spcPct val="0"/>
              </a:spcBef>
              <a:buClrTx/>
              <a:buSzTx/>
              <a:buFontTx/>
              <a:buNone/>
            </a:pPr>
            <a:r>
              <a:rPr lang="tr-TR" altLang="tr-TR" sz="1800">
                <a:solidFill>
                  <a:srgbClr val="FF0000"/>
                </a:solidFill>
              </a:rPr>
              <a:t>Nonsense Mutation</a:t>
            </a:r>
          </a:p>
          <a:p>
            <a:pPr eaLnBrk="1" hangingPunct="1">
              <a:spcBef>
                <a:spcPct val="0"/>
              </a:spcBef>
              <a:buClrTx/>
              <a:buSzTx/>
              <a:buFontTx/>
              <a:buNone/>
            </a:pPr>
            <a:endParaRPr lang="tr-TR" altLang="tr-TR" sz="1800">
              <a:solidFill>
                <a:srgbClr val="FF0000"/>
              </a:solidFill>
            </a:endParaRPr>
          </a:p>
          <a:p>
            <a:pPr eaLnBrk="1" hangingPunct="1">
              <a:spcBef>
                <a:spcPct val="0"/>
              </a:spcBef>
              <a:buClrTx/>
              <a:buSzTx/>
              <a:buFontTx/>
              <a:buNone/>
            </a:pPr>
            <a:endParaRPr lang="tr-TR" altLang="tr-TR" sz="1800">
              <a:solidFill>
                <a:srgbClr val="FF0000"/>
              </a:solidFill>
            </a:endParaRPr>
          </a:p>
          <a:p>
            <a:pPr eaLnBrk="1" hangingPunct="1">
              <a:spcBef>
                <a:spcPct val="0"/>
              </a:spcBef>
              <a:buClrTx/>
              <a:buSzTx/>
              <a:buFontTx/>
              <a:buNone/>
            </a:pPr>
            <a:r>
              <a:rPr lang="tr-TR" altLang="tr-TR" sz="1800">
                <a:solidFill>
                  <a:srgbClr val="FF0000"/>
                </a:solidFill>
              </a:rPr>
              <a:t>Frameshift mutation!!!</a:t>
            </a:r>
          </a:p>
          <a:p>
            <a:pPr eaLnBrk="1" hangingPunct="1">
              <a:spcBef>
                <a:spcPct val="0"/>
              </a:spcBef>
              <a:buClrTx/>
              <a:buSzTx/>
              <a:buFontTx/>
              <a:buNone/>
            </a:pPr>
            <a:r>
              <a:rPr lang="tr-TR" altLang="tr-TR" sz="1800">
                <a:solidFill>
                  <a:srgbClr val="FF0000"/>
                </a:solidFill>
              </a:rPr>
              <a:t>(insertion/deletion)</a:t>
            </a:r>
          </a:p>
        </p:txBody>
      </p:sp>
      <p:sp>
        <p:nvSpPr>
          <p:cNvPr id="20487" name="TextBox 1">
            <a:extLst>
              <a:ext uri="{FF2B5EF4-FFF2-40B4-BE49-F238E27FC236}">
                <a16:creationId xmlns:a16="http://schemas.microsoft.com/office/drawing/2014/main" id="{4CB591A8-76E4-D146-BCA8-6EBDEAF49B27}"/>
              </a:ext>
            </a:extLst>
          </p:cNvPr>
          <p:cNvSpPr txBox="1">
            <a:spLocks noChangeArrowheads="1"/>
          </p:cNvSpPr>
          <p:nvPr/>
        </p:nvSpPr>
        <p:spPr bwMode="auto">
          <a:xfrm>
            <a:off x="3678239" y="1460500"/>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TR" altLang="en-TR" b="1">
                <a:solidFill>
                  <a:srgbClr val="00B050"/>
                </a:solidFill>
              </a:rPr>
              <a:t>polymorphism</a:t>
            </a:r>
          </a:p>
        </p:txBody>
      </p:sp>
    </p:spTree>
    <p:extLst>
      <p:ext uri="{BB962C8B-B14F-4D97-AF65-F5344CB8AC3E}">
        <p14:creationId xmlns:p14="http://schemas.microsoft.com/office/powerpoint/2010/main" val="1004065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a:extLst>
              <a:ext uri="{FF2B5EF4-FFF2-40B4-BE49-F238E27FC236}">
                <a16:creationId xmlns:a16="http://schemas.microsoft.com/office/drawing/2014/main" id="{95051963-E9B3-A946-9D0D-1C2EE3B47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260350"/>
            <a:ext cx="699770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descr="Figure 7-24">
            <a:extLst>
              <a:ext uri="{FF2B5EF4-FFF2-40B4-BE49-F238E27FC236}">
                <a16:creationId xmlns:a16="http://schemas.microsoft.com/office/drawing/2014/main" id="{D55FBCD5-BB37-0E49-A680-633F3D88D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759325"/>
            <a:ext cx="91440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427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Figure 4-01">
            <a:extLst>
              <a:ext uri="{FF2B5EF4-FFF2-40B4-BE49-F238E27FC236}">
                <a16:creationId xmlns:a16="http://schemas.microsoft.com/office/drawing/2014/main" id="{718DF698-7460-7E42-AAAD-C649CA799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938" y="1285875"/>
            <a:ext cx="3211512"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ext Box 3">
            <a:extLst>
              <a:ext uri="{FF2B5EF4-FFF2-40B4-BE49-F238E27FC236}">
                <a16:creationId xmlns:a16="http://schemas.microsoft.com/office/drawing/2014/main" id="{08510A26-B0C9-1948-9E58-76407DBBA10B}"/>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100"/>
              <a:t>Figure 4-1 </a:t>
            </a:r>
            <a:r>
              <a:rPr lang="en-US" altLang="tr-TR" sz="1100" i="1"/>
              <a:t> Essential Cell Biology </a:t>
            </a:r>
            <a:r>
              <a:rPr lang="en-US" altLang="tr-TR" sz="1100"/>
              <a:t>(© Garland Science 2010)</a:t>
            </a:r>
          </a:p>
        </p:txBody>
      </p:sp>
      <p:sp>
        <p:nvSpPr>
          <p:cNvPr id="26627" name="5 Dikdörtgen">
            <a:extLst>
              <a:ext uri="{FF2B5EF4-FFF2-40B4-BE49-F238E27FC236}">
                <a16:creationId xmlns:a16="http://schemas.microsoft.com/office/drawing/2014/main" id="{88A82900-6223-594F-BA42-3F02D5AFD22D}"/>
              </a:ext>
            </a:extLst>
          </p:cNvPr>
          <p:cNvSpPr>
            <a:spLocks noChangeArrowheads="1"/>
          </p:cNvSpPr>
          <p:nvPr/>
        </p:nvSpPr>
        <p:spPr bwMode="auto">
          <a:xfrm>
            <a:off x="1952625" y="428625"/>
            <a:ext cx="807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2000" b="1"/>
              <a:t>The Shape of a Protein Is Specified by Its Amino Acid Sequence</a:t>
            </a:r>
          </a:p>
        </p:txBody>
      </p:sp>
    </p:spTree>
    <p:extLst>
      <p:ext uri="{BB962C8B-B14F-4D97-AF65-F5344CB8AC3E}">
        <p14:creationId xmlns:p14="http://schemas.microsoft.com/office/powerpoint/2010/main" val="1999975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Figure 4-02">
            <a:extLst>
              <a:ext uri="{FF2B5EF4-FFF2-40B4-BE49-F238E27FC236}">
                <a16:creationId xmlns:a16="http://schemas.microsoft.com/office/drawing/2014/main" id="{A39D8039-7068-224E-A2BE-20D53588F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1" y="1714501"/>
            <a:ext cx="5159375"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 Box 3">
            <a:extLst>
              <a:ext uri="{FF2B5EF4-FFF2-40B4-BE49-F238E27FC236}">
                <a16:creationId xmlns:a16="http://schemas.microsoft.com/office/drawing/2014/main" id="{F6661E77-B99C-9540-BA95-B0332EFFF9FE}"/>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100"/>
              <a:t>Figure 4-2 </a:t>
            </a:r>
            <a:r>
              <a:rPr lang="en-US" altLang="tr-TR" sz="1100" i="1"/>
              <a:t> Essential Cell Biology </a:t>
            </a:r>
            <a:r>
              <a:rPr lang="en-US" altLang="tr-TR" sz="1100"/>
              <a:t>(© Garland Science 2010)</a:t>
            </a:r>
          </a:p>
        </p:txBody>
      </p:sp>
      <p:sp>
        <p:nvSpPr>
          <p:cNvPr id="28675" name="5 Dikdörtgen">
            <a:extLst>
              <a:ext uri="{FF2B5EF4-FFF2-40B4-BE49-F238E27FC236}">
                <a16:creationId xmlns:a16="http://schemas.microsoft.com/office/drawing/2014/main" id="{9BCA2251-6A60-C347-B365-54D56B505210}"/>
              </a:ext>
            </a:extLst>
          </p:cNvPr>
          <p:cNvSpPr>
            <a:spLocks noChangeArrowheads="1"/>
          </p:cNvSpPr>
          <p:nvPr/>
        </p:nvSpPr>
        <p:spPr bwMode="auto">
          <a:xfrm>
            <a:off x="1952625" y="428625"/>
            <a:ext cx="807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2000" b="1"/>
              <a:t>The Shape of a Protein Is Specified by Its Amino Acid Sequence</a:t>
            </a:r>
          </a:p>
        </p:txBody>
      </p:sp>
      <p:sp>
        <p:nvSpPr>
          <p:cNvPr id="28676" name="6 Metin kutusu">
            <a:extLst>
              <a:ext uri="{FF2B5EF4-FFF2-40B4-BE49-F238E27FC236}">
                <a16:creationId xmlns:a16="http://schemas.microsoft.com/office/drawing/2014/main" id="{54108972-937B-274B-B207-852EE23FF972}"/>
              </a:ext>
            </a:extLst>
          </p:cNvPr>
          <p:cNvSpPr txBox="1">
            <a:spLocks noChangeArrowheads="1"/>
          </p:cNvSpPr>
          <p:nvPr/>
        </p:nvSpPr>
        <p:spPr bwMode="auto">
          <a:xfrm>
            <a:off x="2452689" y="1143000"/>
            <a:ext cx="3711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Side chain gives unique properties</a:t>
            </a:r>
          </a:p>
        </p:txBody>
      </p:sp>
      <p:pic>
        <p:nvPicPr>
          <p:cNvPr id="6" name="Picture 5" descr="Timeline&#10;&#10;Description automatically generated with low confidence">
            <a:extLst>
              <a:ext uri="{FF2B5EF4-FFF2-40B4-BE49-F238E27FC236}">
                <a16:creationId xmlns:a16="http://schemas.microsoft.com/office/drawing/2014/main" id="{9D09F9BE-3671-F848-B393-D0058BDB486F}"/>
              </a:ext>
            </a:extLst>
          </p:cNvPr>
          <p:cNvPicPr>
            <a:picLocks noChangeAspect="1"/>
          </p:cNvPicPr>
          <p:nvPr/>
        </p:nvPicPr>
        <p:blipFill>
          <a:blip r:embed="rId4"/>
          <a:stretch>
            <a:fillRect/>
          </a:stretch>
        </p:blipFill>
        <p:spPr>
          <a:xfrm>
            <a:off x="8107679" y="1951688"/>
            <a:ext cx="3977640" cy="2486025"/>
          </a:xfrm>
          <a:prstGeom prst="rect">
            <a:avLst/>
          </a:prstGeom>
        </p:spPr>
      </p:pic>
    </p:spTree>
    <p:extLst>
      <p:ext uri="{BB962C8B-B14F-4D97-AF65-F5344CB8AC3E}">
        <p14:creationId xmlns:p14="http://schemas.microsoft.com/office/powerpoint/2010/main" val="1881926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 descr="Figure 4-03">
            <a:extLst>
              <a:ext uri="{FF2B5EF4-FFF2-40B4-BE49-F238E27FC236}">
                <a16:creationId xmlns:a16="http://schemas.microsoft.com/office/drawing/2014/main" id="{ED68D77F-764E-764E-BA0D-1C77A6600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6" y="2357439"/>
            <a:ext cx="6837363"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Text Box 3">
            <a:extLst>
              <a:ext uri="{FF2B5EF4-FFF2-40B4-BE49-F238E27FC236}">
                <a16:creationId xmlns:a16="http://schemas.microsoft.com/office/drawing/2014/main" id="{C3A93CF8-DF28-054F-926E-6623129D0D66}"/>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100"/>
              <a:t>Figure 4-3 </a:t>
            </a:r>
            <a:r>
              <a:rPr lang="en-US" altLang="tr-TR" sz="1100" i="1"/>
              <a:t> Essential Cell Biology </a:t>
            </a:r>
            <a:r>
              <a:rPr lang="en-US" altLang="tr-TR" sz="1100"/>
              <a:t>(© Garland Science 2010)</a:t>
            </a:r>
          </a:p>
        </p:txBody>
      </p:sp>
      <p:sp>
        <p:nvSpPr>
          <p:cNvPr id="30723" name="5 Dikdörtgen">
            <a:extLst>
              <a:ext uri="{FF2B5EF4-FFF2-40B4-BE49-F238E27FC236}">
                <a16:creationId xmlns:a16="http://schemas.microsoft.com/office/drawing/2014/main" id="{4EB6E61E-C4CF-1249-9D58-175CE1C083E3}"/>
              </a:ext>
            </a:extLst>
          </p:cNvPr>
          <p:cNvSpPr>
            <a:spLocks noChangeArrowheads="1"/>
          </p:cNvSpPr>
          <p:nvPr/>
        </p:nvSpPr>
        <p:spPr bwMode="auto">
          <a:xfrm>
            <a:off x="1952625" y="428625"/>
            <a:ext cx="807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2000" b="1"/>
              <a:t>The Shape of a Protein Is Specified by Its Amino Acid Sequence</a:t>
            </a:r>
          </a:p>
        </p:txBody>
      </p:sp>
    </p:spTree>
    <p:extLst>
      <p:ext uri="{BB962C8B-B14F-4D97-AF65-F5344CB8AC3E}">
        <p14:creationId xmlns:p14="http://schemas.microsoft.com/office/powerpoint/2010/main" val="5700875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Figure 4-04">
            <a:extLst>
              <a:ext uri="{FF2B5EF4-FFF2-40B4-BE49-F238E27FC236}">
                <a16:creationId xmlns:a16="http://schemas.microsoft.com/office/drawing/2014/main" id="{952DC5C6-60D9-C740-8095-99D6730AB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5" y="1928814"/>
            <a:ext cx="552608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Text Box 3">
            <a:extLst>
              <a:ext uri="{FF2B5EF4-FFF2-40B4-BE49-F238E27FC236}">
                <a16:creationId xmlns:a16="http://schemas.microsoft.com/office/drawing/2014/main" id="{587BED6F-ECD4-874D-8D58-22D88C223524}"/>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100"/>
              <a:t>Figure 4-4 </a:t>
            </a:r>
            <a:r>
              <a:rPr lang="en-US" altLang="tr-TR" sz="1100" i="1"/>
              <a:t> Essential Cell Biology </a:t>
            </a:r>
            <a:r>
              <a:rPr lang="en-US" altLang="tr-TR" sz="1100"/>
              <a:t>(© Garland Science 2010)</a:t>
            </a:r>
          </a:p>
        </p:txBody>
      </p:sp>
      <p:sp>
        <p:nvSpPr>
          <p:cNvPr id="32771" name="5 Dikdörtgen">
            <a:extLst>
              <a:ext uri="{FF2B5EF4-FFF2-40B4-BE49-F238E27FC236}">
                <a16:creationId xmlns:a16="http://schemas.microsoft.com/office/drawing/2014/main" id="{B1F78761-DDA4-8A4A-B78F-2C72994FF457}"/>
              </a:ext>
            </a:extLst>
          </p:cNvPr>
          <p:cNvSpPr>
            <a:spLocks noChangeArrowheads="1"/>
          </p:cNvSpPr>
          <p:nvPr/>
        </p:nvSpPr>
        <p:spPr bwMode="auto">
          <a:xfrm>
            <a:off x="1952625" y="428625"/>
            <a:ext cx="807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2000" b="1"/>
              <a:t>The Shape of a Protein Is Specified by Its Amino Acid Sequence</a:t>
            </a:r>
          </a:p>
        </p:txBody>
      </p:sp>
      <p:sp>
        <p:nvSpPr>
          <p:cNvPr id="32772" name="6 Metin kutusu">
            <a:extLst>
              <a:ext uri="{FF2B5EF4-FFF2-40B4-BE49-F238E27FC236}">
                <a16:creationId xmlns:a16="http://schemas.microsoft.com/office/drawing/2014/main" id="{B5CCBEB5-1B30-3F41-88D0-2755CE398602}"/>
              </a:ext>
            </a:extLst>
          </p:cNvPr>
          <p:cNvSpPr txBox="1">
            <a:spLocks noChangeArrowheads="1"/>
          </p:cNvSpPr>
          <p:nvPr/>
        </p:nvSpPr>
        <p:spPr bwMode="auto">
          <a:xfrm>
            <a:off x="2238376" y="1214439"/>
            <a:ext cx="5057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noncovalent bonds shape the polypeptide chain</a:t>
            </a:r>
          </a:p>
        </p:txBody>
      </p:sp>
      <p:sp>
        <p:nvSpPr>
          <p:cNvPr id="32773" name="7 Metin kutusu">
            <a:extLst>
              <a:ext uri="{FF2B5EF4-FFF2-40B4-BE49-F238E27FC236}">
                <a16:creationId xmlns:a16="http://schemas.microsoft.com/office/drawing/2014/main" id="{C25686F3-0500-7A4D-B86D-5B429CDA567E}"/>
              </a:ext>
            </a:extLst>
          </p:cNvPr>
          <p:cNvSpPr txBox="1">
            <a:spLocks noChangeArrowheads="1"/>
          </p:cNvSpPr>
          <p:nvPr/>
        </p:nvSpPr>
        <p:spPr bwMode="auto">
          <a:xfrm>
            <a:off x="7381875" y="4000500"/>
            <a:ext cx="27368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150000"/>
              </a:lnSpc>
              <a:spcBef>
                <a:spcPct val="0"/>
              </a:spcBef>
              <a:buClrTx/>
              <a:buSzTx/>
              <a:buFontTx/>
              <a:buNone/>
            </a:pPr>
            <a:r>
              <a:rPr lang="tr-TR" altLang="tr-TR" sz="1800" u="sng"/>
              <a:t>Noncovalent bonds:</a:t>
            </a:r>
          </a:p>
          <a:p>
            <a:pPr eaLnBrk="1" hangingPunct="1">
              <a:lnSpc>
                <a:spcPct val="150000"/>
              </a:lnSpc>
              <a:spcBef>
                <a:spcPct val="0"/>
              </a:spcBef>
              <a:buClrTx/>
              <a:buSzTx/>
              <a:buFontTx/>
              <a:buNone/>
            </a:pPr>
            <a:r>
              <a:rPr lang="tr-TR" altLang="tr-TR" sz="1800"/>
              <a:t>Electrostatic attractions</a:t>
            </a:r>
          </a:p>
          <a:p>
            <a:pPr eaLnBrk="1" hangingPunct="1">
              <a:lnSpc>
                <a:spcPct val="150000"/>
              </a:lnSpc>
              <a:spcBef>
                <a:spcPct val="0"/>
              </a:spcBef>
              <a:buClrTx/>
              <a:buSzTx/>
              <a:buFontTx/>
              <a:buNone/>
            </a:pPr>
            <a:r>
              <a:rPr lang="tr-TR" altLang="tr-TR" sz="1800"/>
              <a:t>Hydrogen bond</a:t>
            </a:r>
          </a:p>
          <a:p>
            <a:pPr eaLnBrk="1" hangingPunct="1">
              <a:lnSpc>
                <a:spcPct val="150000"/>
              </a:lnSpc>
              <a:spcBef>
                <a:spcPct val="0"/>
              </a:spcBef>
              <a:buClrTx/>
              <a:buSzTx/>
              <a:buFontTx/>
              <a:buNone/>
            </a:pPr>
            <a:r>
              <a:rPr lang="tr-TR" altLang="tr-TR" sz="1800"/>
              <a:t>Van der Waals atractions</a:t>
            </a:r>
          </a:p>
        </p:txBody>
      </p:sp>
      <p:sp>
        <p:nvSpPr>
          <p:cNvPr id="32774" name="8 Metin kutusu">
            <a:extLst>
              <a:ext uri="{FF2B5EF4-FFF2-40B4-BE49-F238E27FC236}">
                <a16:creationId xmlns:a16="http://schemas.microsoft.com/office/drawing/2014/main" id="{145CEA96-8A90-7D4E-A788-FF3BC47898A3}"/>
              </a:ext>
            </a:extLst>
          </p:cNvPr>
          <p:cNvSpPr txBox="1">
            <a:spLocks noChangeArrowheads="1"/>
          </p:cNvSpPr>
          <p:nvPr/>
        </p:nvSpPr>
        <p:spPr bwMode="auto">
          <a:xfrm>
            <a:off x="6667500" y="1714500"/>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(Peptide bond is covalent bond)</a:t>
            </a:r>
          </a:p>
        </p:txBody>
      </p:sp>
    </p:spTree>
    <p:extLst>
      <p:ext uri="{BB962C8B-B14F-4D97-AF65-F5344CB8AC3E}">
        <p14:creationId xmlns:p14="http://schemas.microsoft.com/office/powerpoint/2010/main" val="101696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6" name="Rectangle 97285">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88" name="Rectangle 97287">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90" name="Rectangle 97289">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281" name="Picture 1" descr="cell-types2.gif">
            <a:extLst>
              <a:ext uri="{FF2B5EF4-FFF2-40B4-BE49-F238E27FC236}">
                <a16:creationId xmlns:a16="http://schemas.microsoft.com/office/drawing/2014/main" id="{D9F02ED6-D160-5845-8DE9-E1BD529ED6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6131" y="1123527"/>
            <a:ext cx="2866275" cy="46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5868D7B-C954-2948-9326-851CA2A57B90}"/>
                  </a:ext>
                </a:extLst>
              </p14:cNvPr>
              <p14:cNvContentPartPr/>
              <p14:nvPr/>
            </p14:nvContentPartPr>
            <p14:xfrm>
              <a:off x="5285021" y="1214414"/>
              <a:ext cx="3880843" cy="3798658"/>
            </p14:xfrm>
          </p:contentPart>
        </mc:Choice>
        <mc:Fallback xmlns="">
          <p:pic>
            <p:nvPicPr>
              <p:cNvPr id="2" name="Ink 1">
                <a:extLst>
                  <a:ext uri="{FF2B5EF4-FFF2-40B4-BE49-F238E27FC236}">
                    <a16:creationId xmlns:a16="http://schemas.microsoft.com/office/drawing/2014/main" id="{45868D7B-C954-2948-9326-851CA2A57B90}"/>
                  </a:ext>
                </a:extLst>
              </p:cNvPr>
              <p:cNvPicPr/>
              <p:nvPr/>
            </p:nvPicPr>
            <p:blipFill>
              <a:blip r:embed="rId4"/>
              <a:stretch>
                <a:fillRect/>
              </a:stretch>
            </p:blipFill>
            <p:spPr>
              <a:xfrm>
                <a:off x="5275661" y="1205054"/>
                <a:ext cx="3899563" cy="3817378"/>
              </a:xfrm>
              <a:prstGeom prst="rect">
                <a:avLst/>
              </a:prstGeom>
            </p:spPr>
          </p:pic>
        </mc:Fallback>
      </mc:AlternateContent>
    </p:spTree>
    <p:extLst>
      <p:ext uri="{BB962C8B-B14F-4D97-AF65-F5344CB8AC3E}">
        <p14:creationId xmlns:p14="http://schemas.microsoft.com/office/powerpoint/2010/main" val="8812357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descr="Figure 4-05">
            <a:extLst>
              <a:ext uri="{FF2B5EF4-FFF2-40B4-BE49-F238E27FC236}">
                <a16:creationId xmlns:a16="http://schemas.microsoft.com/office/drawing/2014/main" id="{E388F7E0-C4E1-A041-B160-8E5C211D5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689" y="1714501"/>
            <a:ext cx="4764087"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Text Box 3">
            <a:extLst>
              <a:ext uri="{FF2B5EF4-FFF2-40B4-BE49-F238E27FC236}">
                <a16:creationId xmlns:a16="http://schemas.microsoft.com/office/drawing/2014/main" id="{D8ECECE7-1963-2347-8982-8377626DB263}"/>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100"/>
              <a:t>Figure 4-5 </a:t>
            </a:r>
            <a:r>
              <a:rPr lang="en-US" altLang="tr-TR" sz="1100" i="1"/>
              <a:t> Essential Cell Biology </a:t>
            </a:r>
            <a:r>
              <a:rPr lang="en-US" altLang="tr-TR" sz="1100"/>
              <a:t>(© Garland Science 2010)</a:t>
            </a:r>
          </a:p>
        </p:txBody>
      </p:sp>
      <p:sp>
        <p:nvSpPr>
          <p:cNvPr id="34819" name="5 Dikdörtgen">
            <a:extLst>
              <a:ext uri="{FF2B5EF4-FFF2-40B4-BE49-F238E27FC236}">
                <a16:creationId xmlns:a16="http://schemas.microsoft.com/office/drawing/2014/main" id="{2667E7C3-9C42-3845-A5D5-8EF201C56806}"/>
              </a:ext>
            </a:extLst>
          </p:cNvPr>
          <p:cNvSpPr>
            <a:spLocks noChangeArrowheads="1"/>
          </p:cNvSpPr>
          <p:nvPr/>
        </p:nvSpPr>
        <p:spPr bwMode="auto">
          <a:xfrm>
            <a:off x="1952625" y="428625"/>
            <a:ext cx="807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2000" b="1"/>
              <a:t>The Shape of a Protein Is Specified by Its Amino Acid Sequence</a:t>
            </a:r>
          </a:p>
        </p:txBody>
      </p:sp>
      <p:sp>
        <p:nvSpPr>
          <p:cNvPr id="34820" name="4 Metin kutusu">
            <a:extLst>
              <a:ext uri="{FF2B5EF4-FFF2-40B4-BE49-F238E27FC236}">
                <a16:creationId xmlns:a16="http://schemas.microsoft.com/office/drawing/2014/main" id="{6A8364A5-1D06-484A-B946-7B8CCF15A32E}"/>
              </a:ext>
            </a:extLst>
          </p:cNvPr>
          <p:cNvSpPr txBox="1">
            <a:spLocks noChangeArrowheads="1"/>
          </p:cNvSpPr>
          <p:nvPr/>
        </p:nvSpPr>
        <p:spPr bwMode="auto">
          <a:xfrm>
            <a:off x="2524125" y="1357314"/>
            <a:ext cx="4083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Hydrohpobic – hydrophilic interactions</a:t>
            </a:r>
          </a:p>
        </p:txBody>
      </p:sp>
      <p:sp>
        <p:nvSpPr>
          <p:cNvPr id="34821" name="6 Metin kutusu">
            <a:extLst>
              <a:ext uri="{FF2B5EF4-FFF2-40B4-BE49-F238E27FC236}">
                <a16:creationId xmlns:a16="http://schemas.microsoft.com/office/drawing/2014/main" id="{AB81AAE6-418F-D94F-BC76-8E2656CF2E03}"/>
              </a:ext>
            </a:extLst>
          </p:cNvPr>
          <p:cNvSpPr txBox="1">
            <a:spLocks noChangeArrowheads="1"/>
          </p:cNvSpPr>
          <p:nvPr/>
        </p:nvSpPr>
        <p:spPr bwMode="auto">
          <a:xfrm>
            <a:off x="1789113" y="4572000"/>
            <a:ext cx="91360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Nonpolar - Hydrophobic aa – (phe, leu, val, trp) tend to cluster inside in folded protein</a:t>
            </a:r>
          </a:p>
          <a:p>
            <a:pPr eaLnBrk="1" hangingPunct="1">
              <a:spcBef>
                <a:spcPct val="0"/>
              </a:spcBef>
              <a:buClrTx/>
              <a:buSzTx/>
              <a:buFontTx/>
              <a:buNone/>
            </a:pPr>
            <a:r>
              <a:rPr lang="tr-TR" altLang="tr-TR" sz="1800"/>
              <a:t>(hydrophobic oil droplets coalesce to form larger one)</a:t>
            </a:r>
          </a:p>
          <a:p>
            <a:pPr eaLnBrk="1" hangingPunct="1">
              <a:spcBef>
                <a:spcPct val="0"/>
              </a:spcBef>
              <a:buClrTx/>
              <a:buSzTx/>
              <a:buFontTx/>
              <a:buNone/>
            </a:pPr>
            <a:endParaRPr lang="tr-TR" altLang="tr-TR" sz="1800"/>
          </a:p>
          <a:p>
            <a:pPr eaLnBrk="1" hangingPunct="1">
              <a:spcBef>
                <a:spcPct val="0"/>
              </a:spcBef>
              <a:buClrTx/>
              <a:buSzTx/>
              <a:buFontTx/>
              <a:buNone/>
            </a:pPr>
            <a:r>
              <a:rPr lang="tr-TR" altLang="tr-TR" sz="1800"/>
              <a:t>Polar-Hydrophilic aa – (arg, glu, his) tend to arrange near outside of protein  </a:t>
            </a:r>
          </a:p>
          <a:p>
            <a:pPr eaLnBrk="1" hangingPunct="1">
              <a:spcBef>
                <a:spcPct val="0"/>
              </a:spcBef>
              <a:buClrTx/>
              <a:buSzTx/>
              <a:buFontTx/>
              <a:buNone/>
            </a:pPr>
            <a:r>
              <a:rPr lang="tr-TR" altLang="tr-TR" sz="1800"/>
              <a:t>                                    to form H bond with water or other polar molecules</a:t>
            </a:r>
          </a:p>
          <a:p>
            <a:pPr eaLnBrk="1" hangingPunct="1">
              <a:spcBef>
                <a:spcPct val="0"/>
              </a:spcBef>
              <a:buClrTx/>
              <a:buSzTx/>
              <a:buFontTx/>
              <a:buNone/>
            </a:pPr>
            <a:endParaRPr lang="tr-TR" altLang="tr-TR" sz="180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FC68216-84F7-4E47-9389-3CCF7EE81041}"/>
                  </a:ext>
                </a:extLst>
              </p14:cNvPr>
              <p14:cNvContentPartPr/>
              <p14:nvPr/>
            </p14:nvContentPartPr>
            <p14:xfrm>
              <a:off x="7975920" y="2250720"/>
              <a:ext cx="1980360" cy="1425600"/>
            </p14:xfrm>
          </p:contentPart>
        </mc:Choice>
        <mc:Fallback xmlns="">
          <p:pic>
            <p:nvPicPr>
              <p:cNvPr id="2" name="Ink 1">
                <a:extLst>
                  <a:ext uri="{FF2B5EF4-FFF2-40B4-BE49-F238E27FC236}">
                    <a16:creationId xmlns:a16="http://schemas.microsoft.com/office/drawing/2014/main" id="{3FC68216-84F7-4E47-9389-3CCF7EE81041}"/>
                  </a:ext>
                </a:extLst>
              </p:cNvPr>
              <p:cNvPicPr/>
              <p:nvPr/>
            </p:nvPicPr>
            <p:blipFill>
              <a:blip r:embed="rId5"/>
              <a:stretch>
                <a:fillRect/>
              </a:stretch>
            </p:blipFill>
            <p:spPr>
              <a:xfrm>
                <a:off x="7966560" y="2241360"/>
                <a:ext cx="1999080" cy="1444320"/>
              </a:xfrm>
              <a:prstGeom prst="rect">
                <a:avLst/>
              </a:prstGeom>
            </p:spPr>
          </p:pic>
        </mc:Fallback>
      </mc:AlternateContent>
    </p:spTree>
    <p:extLst>
      <p:ext uri="{BB962C8B-B14F-4D97-AF65-F5344CB8AC3E}">
        <p14:creationId xmlns:p14="http://schemas.microsoft.com/office/powerpoint/2010/main" val="51492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descr="Figure 4-07">
            <a:extLst>
              <a:ext uri="{FF2B5EF4-FFF2-40B4-BE49-F238E27FC236}">
                <a16:creationId xmlns:a16="http://schemas.microsoft.com/office/drawing/2014/main" id="{52028A6B-D276-DF46-B10F-B3C94FFF8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2643189"/>
            <a:ext cx="583565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ext Box 3">
            <a:extLst>
              <a:ext uri="{FF2B5EF4-FFF2-40B4-BE49-F238E27FC236}">
                <a16:creationId xmlns:a16="http://schemas.microsoft.com/office/drawing/2014/main" id="{AAF00741-9EB3-344B-9E55-BB478E900981}"/>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100"/>
              <a:t>Figure 4-7 </a:t>
            </a:r>
            <a:r>
              <a:rPr lang="en-US" altLang="tr-TR" sz="1100" i="1"/>
              <a:t> Essential Cell Biology </a:t>
            </a:r>
            <a:r>
              <a:rPr lang="en-US" altLang="tr-TR" sz="1100"/>
              <a:t>(© Garland Science 2010)</a:t>
            </a:r>
          </a:p>
        </p:txBody>
      </p:sp>
      <p:sp>
        <p:nvSpPr>
          <p:cNvPr id="38915" name="3 Dikdörtgen">
            <a:extLst>
              <a:ext uri="{FF2B5EF4-FFF2-40B4-BE49-F238E27FC236}">
                <a16:creationId xmlns:a16="http://schemas.microsoft.com/office/drawing/2014/main" id="{DF0EC241-545C-4C4B-896E-D2FFF1986075}"/>
              </a:ext>
            </a:extLst>
          </p:cNvPr>
          <p:cNvSpPr>
            <a:spLocks noChangeArrowheads="1"/>
          </p:cNvSpPr>
          <p:nvPr/>
        </p:nvSpPr>
        <p:spPr bwMode="auto">
          <a:xfrm>
            <a:off x="2238376" y="428625"/>
            <a:ext cx="728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800" b="1"/>
              <a:t>Proteins Fold into a Conformation of Lowest Energy</a:t>
            </a:r>
          </a:p>
        </p:txBody>
      </p:sp>
      <p:sp>
        <p:nvSpPr>
          <p:cNvPr id="38916" name="4 Metin kutusu">
            <a:extLst>
              <a:ext uri="{FF2B5EF4-FFF2-40B4-BE49-F238E27FC236}">
                <a16:creationId xmlns:a16="http://schemas.microsoft.com/office/drawing/2014/main" id="{B074FB0D-9B9F-AE41-9BFF-0BA3D2FF48EA}"/>
              </a:ext>
            </a:extLst>
          </p:cNvPr>
          <p:cNvSpPr txBox="1">
            <a:spLocks noChangeArrowheads="1"/>
          </p:cNvSpPr>
          <p:nvPr/>
        </p:nvSpPr>
        <p:spPr bwMode="auto">
          <a:xfrm>
            <a:off x="2381250" y="1428750"/>
            <a:ext cx="857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Protein shape is formed to minimize free energy (G)</a:t>
            </a:r>
          </a:p>
          <a:p>
            <a:pPr eaLnBrk="1" hangingPunct="1">
              <a:spcBef>
                <a:spcPct val="0"/>
              </a:spcBef>
              <a:buClrTx/>
              <a:buSzTx/>
              <a:buFontTx/>
              <a:buNone/>
            </a:pPr>
            <a:r>
              <a:rPr lang="tr-TR" altLang="tr-TR" sz="1800"/>
              <a:t>(by spontaneous or molecular chaperons in cytoplasm)</a:t>
            </a:r>
          </a:p>
          <a:p>
            <a:pPr eaLnBrk="1" hangingPunct="1">
              <a:spcBef>
                <a:spcPct val="0"/>
              </a:spcBef>
              <a:buClrTx/>
              <a:buSzTx/>
              <a:buFontTx/>
              <a:buNone/>
            </a:pPr>
            <a:endParaRPr lang="tr-TR" altLang="tr-TR" sz="1800"/>
          </a:p>
          <a:p>
            <a:pPr eaLnBrk="1" hangingPunct="1">
              <a:spcBef>
                <a:spcPct val="0"/>
              </a:spcBef>
              <a:buClrTx/>
              <a:buSzTx/>
              <a:buFontTx/>
              <a:buNone/>
            </a:pPr>
            <a:r>
              <a:rPr lang="tr-TR" altLang="tr-TR" sz="1800"/>
              <a:t>if a protein denatured to destroy folding, it will regain its shape again</a:t>
            </a:r>
          </a:p>
        </p:txBody>
      </p:sp>
      <p:sp>
        <p:nvSpPr>
          <p:cNvPr id="38917" name="5 Metin kutusu">
            <a:extLst>
              <a:ext uri="{FF2B5EF4-FFF2-40B4-BE49-F238E27FC236}">
                <a16:creationId xmlns:a16="http://schemas.microsoft.com/office/drawing/2014/main" id="{E2765220-D5C9-7C4A-9B37-7C497FD77A30}"/>
              </a:ext>
            </a:extLst>
          </p:cNvPr>
          <p:cNvSpPr txBox="1">
            <a:spLocks noChangeArrowheads="1"/>
          </p:cNvSpPr>
          <p:nvPr/>
        </p:nvSpPr>
        <p:spPr bwMode="auto">
          <a:xfrm>
            <a:off x="2452689" y="4857750"/>
            <a:ext cx="74945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Each protein is folded into one stable conformation</a:t>
            </a:r>
          </a:p>
          <a:p>
            <a:pPr eaLnBrk="1" hangingPunct="1">
              <a:spcBef>
                <a:spcPct val="0"/>
              </a:spcBef>
              <a:buClrTx/>
              <a:buSzTx/>
              <a:buFontTx/>
              <a:buNone/>
            </a:pPr>
            <a:r>
              <a:rPr lang="tr-TR" altLang="tr-TR" sz="1800"/>
              <a:t>Sometimes the shape of proteins changes by modification or interaction</a:t>
            </a:r>
          </a:p>
          <a:p>
            <a:pPr eaLnBrk="1" hangingPunct="1">
              <a:spcBef>
                <a:spcPct val="0"/>
              </a:spcBef>
              <a:buClrTx/>
              <a:buSzTx/>
              <a:buFontTx/>
              <a:buNone/>
            </a:pPr>
            <a:endParaRPr lang="tr-TR" altLang="tr-TR" sz="1800"/>
          </a:p>
          <a:p>
            <a:pPr eaLnBrk="1" hangingPunct="1">
              <a:spcBef>
                <a:spcPct val="0"/>
              </a:spcBef>
              <a:buClrTx/>
              <a:buSzTx/>
              <a:buFontTx/>
              <a:buNone/>
            </a:pPr>
            <a:r>
              <a:rPr lang="tr-TR" altLang="tr-TR" sz="1800"/>
              <a:t>Modification: methylation, acetylation, phosphorylation of histones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006FF44-95B4-D942-A7FA-30E41F74AF5F}"/>
                  </a:ext>
                </a:extLst>
              </p14:cNvPr>
              <p14:cNvContentPartPr/>
              <p14:nvPr/>
            </p14:nvContentPartPr>
            <p14:xfrm>
              <a:off x="2692560" y="1700640"/>
              <a:ext cx="6723720" cy="974160"/>
            </p14:xfrm>
          </p:contentPart>
        </mc:Choice>
        <mc:Fallback xmlns="">
          <p:pic>
            <p:nvPicPr>
              <p:cNvPr id="2" name="Ink 1">
                <a:extLst>
                  <a:ext uri="{FF2B5EF4-FFF2-40B4-BE49-F238E27FC236}">
                    <a16:creationId xmlns:a16="http://schemas.microsoft.com/office/drawing/2014/main" id="{A006FF44-95B4-D942-A7FA-30E41F74AF5F}"/>
                  </a:ext>
                </a:extLst>
              </p:cNvPr>
              <p:cNvPicPr/>
              <p:nvPr/>
            </p:nvPicPr>
            <p:blipFill>
              <a:blip r:embed="rId5"/>
              <a:stretch>
                <a:fillRect/>
              </a:stretch>
            </p:blipFill>
            <p:spPr>
              <a:xfrm>
                <a:off x="2683200" y="1691280"/>
                <a:ext cx="6742440" cy="992880"/>
              </a:xfrm>
              <a:prstGeom prst="rect">
                <a:avLst/>
              </a:prstGeom>
            </p:spPr>
          </p:pic>
        </mc:Fallback>
      </mc:AlternateContent>
    </p:spTree>
    <p:extLst>
      <p:ext uri="{BB962C8B-B14F-4D97-AF65-F5344CB8AC3E}">
        <p14:creationId xmlns:p14="http://schemas.microsoft.com/office/powerpoint/2010/main" val="3098848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Figure 4-08">
            <a:hlinkClick r:id="rId3" action="ppaction://hlinkfile"/>
            <a:extLst>
              <a:ext uri="{FF2B5EF4-FFF2-40B4-BE49-F238E27FC236}">
                <a16:creationId xmlns:a16="http://schemas.microsoft.com/office/drawing/2014/main" id="{FB4E9055-E590-EF4B-A857-01915C50F8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2214563"/>
            <a:ext cx="4197350"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Text Box 3">
            <a:extLst>
              <a:ext uri="{FF2B5EF4-FFF2-40B4-BE49-F238E27FC236}">
                <a16:creationId xmlns:a16="http://schemas.microsoft.com/office/drawing/2014/main" id="{F7F3659E-046F-5248-AC0A-A6950D610D75}"/>
              </a:ext>
            </a:extLst>
          </p:cNvPr>
          <p:cNvSpPr txBox="1">
            <a:spLocks noChangeArrowheads="1"/>
          </p:cNvSpPr>
          <p:nvPr/>
        </p:nvSpPr>
        <p:spPr bwMode="auto">
          <a:xfrm>
            <a:off x="152400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100"/>
              <a:t>Figure 4-8 </a:t>
            </a:r>
            <a:r>
              <a:rPr lang="en-US" altLang="tr-TR" sz="1100" i="1"/>
              <a:t> Essential Cell Biology </a:t>
            </a:r>
            <a:r>
              <a:rPr lang="en-US" altLang="tr-TR" sz="1100"/>
              <a:t>(© Garland Science 2010)</a:t>
            </a:r>
          </a:p>
        </p:txBody>
      </p:sp>
      <p:sp>
        <p:nvSpPr>
          <p:cNvPr id="40963" name="4 Dikdörtgen">
            <a:extLst>
              <a:ext uri="{FF2B5EF4-FFF2-40B4-BE49-F238E27FC236}">
                <a16:creationId xmlns:a16="http://schemas.microsoft.com/office/drawing/2014/main" id="{2125C948-E9B1-074B-85B7-090793B8444E}"/>
              </a:ext>
            </a:extLst>
          </p:cNvPr>
          <p:cNvSpPr>
            <a:spLocks noChangeArrowheads="1"/>
          </p:cNvSpPr>
          <p:nvPr/>
        </p:nvSpPr>
        <p:spPr bwMode="auto">
          <a:xfrm>
            <a:off x="2238376" y="428625"/>
            <a:ext cx="728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tr-TR" sz="1800" b="1"/>
              <a:t>Proteins Fold into a Conformation of Lowest Energy</a:t>
            </a:r>
          </a:p>
        </p:txBody>
      </p:sp>
      <p:sp>
        <p:nvSpPr>
          <p:cNvPr id="40964" name="5 Metin kutusu">
            <a:extLst>
              <a:ext uri="{FF2B5EF4-FFF2-40B4-BE49-F238E27FC236}">
                <a16:creationId xmlns:a16="http://schemas.microsoft.com/office/drawing/2014/main" id="{56639B45-4127-8A4A-B8C8-F2C4462F7D55}"/>
              </a:ext>
            </a:extLst>
          </p:cNvPr>
          <p:cNvSpPr txBox="1">
            <a:spLocks noChangeArrowheads="1"/>
          </p:cNvSpPr>
          <p:nvPr/>
        </p:nvSpPr>
        <p:spPr bwMode="auto">
          <a:xfrm>
            <a:off x="2238376" y="1143001"/>
            <a:ext cx="7883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The proper structure of protein is important for its function and solubility</a:t>
            </a:r>
          </a:p>
          <a:p>
            <a:pPr eaLnBrk="1" hangingPunct="1">
              <a:spcBef>
                <a:spcPct val="0"/>
              </a:spcBef>
              <a:buClrTx/>
              <a:buSzTx/>
              <a:buFontTx/>
              <a:buNone/>
            </a:pPr>
            <a:r>
              <a:rPr lang="tr-TR" altLang="tr-TR" sz="1800"/>
              <a:t>improper folded protein aggregate in cell, destroy cell (Alzheimer</a:t>
            </a:r>
            <a:r>
              <a:rPr lang="tr-TR" altLang="en-GB" sz="1800"/>
              <a:t>’</a:t>
            </a:r>
            <a:r>
              <a:rPr lang="tr-TR" altLang="tr-TR" sz="1800"/>
              <a:t>s disease)</a:t>
            </a:r>
          </a:p>
          <a:p>
            <a:pPr eaLnBrk="1" hangingPunct="1">
              <a:spcBef>
                <a:spcPct val="0"/>
              </a:spcBef>
              <a:buClrTx/>
              <a:buSzTx/>
              <a:buFontTx/>
              <a:buNone/>
            </a:pPr>
            <a:endParaRPr lang="tr-TR" altLang="tr-TR" sz="1800"/>
          </a:p>
        </p:txBody>
      </p:sp>
      <p:sp>
        <p:nvSpPr>
          <p:cNvPr id="40965" name="6 Metin kutusu">
            <a:extLst>
              <a:ext uri="{FF2B5EF4-FFF2-40B4-BE49-F238E27FC236}">
                <a16:creationId xmlns:a16="http://schemas.microsoft.com/office/drawing/2014/main" id="{407529FC-C421-CB42-B0B9-FDC971045042}"/>
              </a:ext>
            </a:extLst>
          </p:cNvPr>
          <p:cNvSpPr txBox="1">
            <a:spLocks noChangeArrowheads="1"/>
          </p:cNvSpPr>
          <p:nvPr/>
        </p:nvSpPr>
        <p:spPr bwMode="auto">
          <a:xfrm>
            <a:off x="6700838" y="2286001"/>
            <a:ext cx="3967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Mis-folded Prion protein aggregates: </a:t>
            </a:r>
          </a:p>
          <a:p>
            <a:pPr eaLnBrk="1" hangingPunct="1">
              <a:spcBef>
                <a:spcPct val="0"/>
              </a:spcBef>
              <a:buClrTx/>
              <a:buSzTx/>
              <a:buFontTx/>
              <a:buNone/>
            </a:pPr>
            <a:r>
              <a:rPr lang="tr-TR" altLang="tr-TR" sz="1800"/>
              <a:t>mad cow disease </a:t>
            </a:r>
          </a:p>
          <a:p>
            <a:pPr eaLnBrk="1" hangingPunct="1">
              <a:spcBef>
                <a:spcPct val="0"/>
              </a:spcBef>
              <a:buClrTx/>
              <a:buSzTx/>
              <a:buFontTx/>
              <a:buNone/>
            </a:pPr>
            <a:endParaRPr lang="tr-TR" altLang="tr-TR" sz="1800"/>
          </a:p>
        </p:txBody>
      </p:sp>
      <p:sp>
        <p:nvSpPr>
          <p:cNvPr id="40966" name="7 Metin kutusu">
            <a:extLst>
              <a:ext uri="{FF2B5EF4-FFF2-40B4-BE49-F238E27FC236}">
                <a16:creationId xmlns:a16="http://schemas.microsoft.com/office/drawing/2014/main" id="{E0839AF8-C003-BE48-A39C-AC21B6DBD751}"/>
              </a:ext>
            </a:extLst>
          </p:cNvPr>
          <p:cNvSpPr txBox="1">
            <a:spLocks noChangeArrowheads="1"/>
          </p:cNvSpPr>
          <p:nvPr/>
        </p:nvSpPr>
        <p:spPr bwMode="auto">
          <a:xfrm>
            <a:off x="2309814" y="5786439"/>
            <a:ext cx="7108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tr-TR" altLang="tr-TR" sz="1800"/>
              <a:t>Misfolded prion can convert the properly folded prion into misfolded </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F36B16A-35B2-2F42-BAA8-01D09749ED11}"/>
                  </a:ext>
                </a:extLst>
              </p14:cNvPr>
              <p14:cNvContentPartPr/>
              <p14:nvPr/>
            </p14:nvContentPartPr>
            <p14:xfrm>
              <a:off x="7914000" y="2592360"/>
              <a:ext cx="573480" cy="21600"/>
            </p14:xfrm>
          </p:contentPart>
        </mc:Choice>
        <mc:Fallback xmlns="">
          <p:pic>
            <p:nvPicPr>
              <p:cNvPr id="2" name="Ink 1">
                <a:extLst>
                  <a:ext uri="{FF2B5EF4-FFF2-40B4-BE49-F238E27FC236}">
                    <a16:creationId xmlns:a16="http://schemas.microsoft.com/office/drawing/2014/main" id="{BF36B16A-35B2-2F42-BAA8-01D09749ED11}"/>
                  </a:ext>
                </a:extLst>
              </p:cNvPr>
              <p:cNvPicPr/>
              <p:nvPr/>
            </p:nvPicPr>
            <p:blipFill>
              <a:blip r:embed="rId6"/>
              <a:stretch>
                <a:fillRect/>
              </a:stretch>
            </p:blipFill>
            <p:spPr>
              <a:xfrm>
                <a:off x="7904640" y="2583000"/>
                <a:ext cx="592200" cy="40320"/>
              </a:xfrm>
              <a:prstGeom prst="rect">
                <a:avLst/>
              </a:prstGeom>
            </p:spPr>
          </p:pic>
        </mc:Fallback>
      </mc:AlternateContent>
    </p:spTree>
    <p:extLst>
      <p:ext uri="{BB962C8B-B14F-4D97-AF65-F5344CB8AC3E}">
        <p14:creationId xmlns:p14="http://schemas.microsoft.com/office/powerpoint/2010/main" val="388599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E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995B2-DCF1-334A-9C17-1C0C830D8C6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Cambria" panose="02040503050406030204" pitchFamily="18" charset="0"/>
              </a:rPr>
              <a:t>The central dogma</a:t>
            </a:r>
          </a:p>
        </p:txBody>
      </p:sp>
      <p:pic>
        <p:nvPicPr>
          <p:cNvPr id="5" name="Content Placeholder 4">
            <a:extLst>
              <a:ext uri="{FF2B5EF4-FFF2-40B4-BE49-F238E27FC236}">
                <a16:creationId xmlns:a16="http://schemas.microsoft.com/office/drawing/2014/main" id="{296C345B-2A7F-964F-BDA1-F2B7DADE39BC}"/>
              </a:ext>
            </a:extLst>
          </p:cNvPr>
          <p:cNvPicPr>
            <a:picLocks noGrp="1" noChangeAspect="1"/>
          </p:cNvPicPr>
          <p:nvPr>
            <p:ph idx="1"/>
          </p:nvPr>
        </p:nvPicPr>
        <p:blipFill>
          <a:blip r:embed="rId2"/>
          <a:stretch>
            <a:fillRect/>
          </a:stretch>
        </p:blipFill>
        <p:spPr>
          <a:xfrm>
            <a:off x="5167206" y="1818155"/>
            <a:ext cx="4930987" cy="4930987"/>
          </a:xfrm>
          <a:prstGeom prst="rect">
            <a:avLst/>
          </a:prstGeom>
        </p:spPr>
      </p:pic>
      <p:sp>
        <p:nvSpPr>
          <p:cNvPr id="6" name="TextBox 5">
            <a:extLst>
              <a:ext uri="{FF2B5EF4-FFF2-40B4-BE49-F238E27FC236}">
                <a16:creationId xmlns:a16="http://schemas.microsoft.com/office/drawing/2014/main" id="{8F0953AA-3265-1E43-BC3E-49E302410330}"/>
              </a:ext>
            </a:extLst>
          </p:cNvPr>
          <p:cNvSpPr txBox="1"/>
          <p:nvPr/>
        </p:nvSpPr>
        <p:spPr>
          <a:xfrm>
            <a:off x="4223658" y="401246"/>
            <a:ext cx="6266422" cy="1015663"/>
          </a:xfrm>
          <a:prstGeom prst="rect">
            <a:avLst/>
          </a:prstGeom>
          <a:solidFill>
            <a:schemeClr val="accent1">
              <a:lumMod val="60000"/>
              <a:lumOff val="40000"/>
            </a:schemeClr>
          </a:solidFill>
        </p:spPr>
        <p:txBody>
          <a:bodyPr wrap="square" rtlCol="0">
            <a:spAutoFit/>
          </a:bodyPr>
          <a:lstStyle/>
          <a:p>
            <a:r>
              <a:rPr lang="en-TR" sz="2000" dirty="0">
                <a:solidFill>
                  <a:schemeClr val="bg1"/>
                </a:solidFill>
                <a:latin typeface="Cambria" panose="02040503050406030204" pitchFamily="18" charset="0"/>
              </a:rPr>
              <a:t>There are special steps for some organisms;</a:t>
            </a:r>
          </a:p>
          <a:p>
            <a:pPr marL="285750" indent="-285750">
              <a:buFont typeface="Wingdings" pitchFamily="2" charset="2"/>
              <a:buChar char="§"/>
            </a:pPr>
            <a:r>
              <a:rPr lang="en-TR" sz="2000" dirty="0">
                <a:solidFill>
                  <a:schemeClr val="bg1"/>
                </a:solidFill>
                <a:latin typeface="Cambria" panose="02040503050406030204" pitchFamily="18" charset="0"/>
              </a:rPr>
              <a:t>SARS-CoV2 virus: RNA </a:t>
            </a:r>
            <a:r>
              <a:rPr lang="en-TR" sz="2000" dirty="0">
                <a:solidFill>
                  <a:schemeClr val="bg1"/>
                </a:solidFill>
                <a:latin typeface="Cambria" panose="02040503050406030204" pitchFamily="18" charset="0"/>
                <a:sym typeface="Wingdings" pitchFamily="2" charset="2"/>
              </a:rPr>
              <a:t> RNA synthesis</a:t>
            </a:r>
          </a:p>
          <a:p>
            <a:pPr marL="285750" indent="-285750">
              <a:buFont typeface="Wingdings" pitchFamily="2" charset="2"/>
              <a:buChar char="§"/>
            </a:pPr>
            <a:r>
              <a:rPr lang="en-TR" sz="2000" dirty="0">
                <a:solidFill>
                  <a:schemeClr val="bg1"/>
                </a:solidFill>
                <a:latin typeface="Cambria" panose="02040503050406030204" pitchFamily="18" charset="0"/>
                <a:sym typeface="Wingdings" pitchFamily="2" charset="2"/>
              </a:rPr>
              <a:t>HIV virus	     : RNA  DNA synthesis</a:t>
            </a:r>
            <a:endParaRPr lang="en-TR"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3518238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A7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FFFAE-98CA-364B-B44E-32880EB5B70E}"/>
              </a:ext>
            </a:extLst>
          </p:cNvPr>
          <p:cNvSpPr>
            <a:spLocks noGrp="1"/>
          </p:cNvSpPr>
          <p:nvPr>
            <p:ph type="title"/>
          </p:nvPr>
        </p:nvSpPr>
        <p:spPr>
          <a:xfrm>
            <a:off x="1024129" y="585216"/>
            <a:ext cx="5062511" cy="1499616"/>
          </a:xfrm>
        </p:spPr>
        <p:txBody>
          <a:bodyPr>
            <a:normAutofit/>
          </a:bodyPr>
          <a:lstStyle/>
          <a:p>
            <a:r>
              <a:rPr lang="en-US" b="0" i="0" u="none" strike="noStrike" dirty="0">
                <a:solidFill>
                  <a:srgbClr val="FFFFFF"/>
                </a:solidFill>
                <a:effectLst/>
                <a:latin typeface="Cambria" panose="02040503050406030204" pitchFamily="18" charset="0"/>
              </a:rPr>
              <a:t>What is DNA?</a:t>
            </a:r>
            <a:endParaRPr lang="en-TR" dirty="0">
              <a:solidFill>
                <a:srgbClr val="FFFFFF"/>
              </a:solidFill>
              <a:latin typeface="Cambria" panose="02040503050406030204" pitchFamily="18" charset="0"/>
            </a:endParaRPr>
          </a:p>
        </p:txBody>
      </p:sp>
      <p:cxnSp>
        <p:nvCxnSpPr>
          <p:cNvPr id="23" name="Straight Connector 22">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47AC5A-9413-9A44-9B6C-A4A2DE651A5D}"/>
              </a:ext>
            </a:extLst>
          </p:cNvPr>
          <p:cNvSpPr>
            <a:spLocks noGrp="1"/>
          </p:cNvSpPr>
          <p:nvPr>
            <p:ph idx="1"/>
          </p:nvPr>
        </p:nvSpPr>
        <p:spPr>
          <a:xfrm>
            <a:off x="188692" y="2126343"/>
            <a:ext cx="6589478" cy="3931920"/>
          </a:xfrm>
        </p:spPr>
        <p:txBody>
          <a:bodyPr>
            <a:noAutofit/>
          </a:bodyPr>
          <a:lstStyle/>
          <a:p>
            <a:pPr algn="just"/>
            <a:r>
              <a:rPr lang="en-US" sz="1600" b="0" i="1" u="none" strike="noStrike" dirty="0">
                <a:solidFill>
                  <a:srgbClr val="FFFFFF"/>
                </a:solidFill>
                <a:effectLst/>
                <a:latin typeface="Cambria" panose="02040503050406030204" pitchFamily="18" charset="0"/>
              </a:rPr>
              <a:t>DNA or deoxyribonucleic acid is a long molecule that contains our unique genetic code. Like a recipe book it holds the instructions for making all the proteins and RNAs in our </a:t>
            </a:r>
            <a:r>
              <a:rPr lang="en-US" sz="1600" i="1" dirty="0">
                <a:solidFill>
                  <a:srgbClr val="FFFFFF"/>
                </a:solidFill>
                <a:latin typeface="Cambria" panose="02040503050406030204" pitchFamily="18" charset="0"/>
              </a:rPr>
              <a:t>cells</a:t>
            </a:r>
            <a:r>
              <a:rPr lang="en-US" sz="1600" b="0" i="1" u="none" strike="noStrike" dirty="0">
                <a:solidFill>
                  <a:srgbClr val="FFFFFF"/>
                </a:solidFill>
                <a:effectLst/>
                <a:latin typeface="Cambria" panose="02040503050406030204" pitchFamily="18" charset="0"/>
              </a:rPr>
              <a:t>.</a:t>
            </a:r>
          </a:p>
          <a:p>
            <a:pPr algn="just"/>
            <a:r>
              <a:rPr lang="en-US" sz="1600" dirty="0">
                <a:solidFill>
                  <a:srgbClr val="FFFFFF"/>
                </a:solidFill>
                <a:latin typeface="Cambria" panose="02040503050406030204" pitchFamily="18" charset="0"/>
              </a:rPr>
              <a:t>DNA contains four basic building blocks or ‘bases’: adenine (A), cytosine (C), guanine (G) and thymine (T).</a:t>
            </a:r>
          </a:p>
          <a:p>
            <a:pPr algn="just"/>
            <a:r>
              <a:rPr lang="en-US" sz="1600" dirty="0">
                <a:solidFill>
                  <a:srgbClr val="FFFFFF"/>
                </a:solidFill>
                <a:latin typeface="Cambria" panose="02040503050406030204" pitchFamily="18" charset="0"/>
              </a:rPr>
              <a:t>DNA is a two-stranded molecule. DNA has a unique ‘double helix’ shape, like a twisted ladder.</a:t>
            </a:r>
          </a:p>
          <a:p>
            <a:pPr algn="just"/>
            <a:r>
              <a:rPr lang="en-US" sz="1600" dirty="0">
                <a:solidFill>
                  <a:srgbClr val="FFFFFF"/>
                </a:solidFill>
                <a:latin typeface="Cambria" panose="02040503050406030204" pitchFamily="18" charset="0"/>
              </a:rPr>
              <a:t>The bases on one strand of the DNA molecule pair together with complementary bases on the opposite strand of DNA.</a:t>
            </a:r>
          </a:p>
          <a:p>
            <a:pPr algn="just"/>
            <a:r>
              <a:rPr lang="en-US" sz="1600" dirty="0">
                <a:solidFill>
                  <a:srgbClr val="FFFFFF"/>
                </a:solidFill>
                <a:latin typeface="Cambria" panose="02040503050406030204" pitchFamily="18" charset="0"/>
              </a:rPr>
              <a:t>The bases always pair together in the same way, A with T, and C with G.</a:t>
            </a:r>
          </a:p>
          <a:p>
            <a:pPr algn="just"/>
            <a:r>
              <a:rPr lang="en-US" sz="1600" dirty="0">
                <a:solidFill>
                  <a:srgbClr val="FFFFFF"/>
                </a:solidFill>
                <a:latin typeface="Cambria" panose="02040503050406030204" pitchFamily="18" charset="0"/>
              </a:rPr>
              <a:t>Each base pair is joined together by hydrogen bonds.</a:t>
            </a:r>
          </a:p>
          <a:p>
            <a:pPr algn="just"/>
            <a:r>
              <a:rPr lang="en-US" sz="1600" dirty="0">
                <a:solidFill>
                  <a:srgbClr val="FFFFFF"/>
                </a:solidFill>
                <a:latin typeface="Cambria" panose="02040503050406030204" pitchFamily="18" charset="0"/>
              </a:rPr>
              <a:t>Each strand of DNA has a beginning and an end, called 5’ (five prime) and 3’ (three prime) respectively. The two strands run in the opposite direction (antiparallel) to each other </a:t>
            </a:r>
          </a:p>
          <a:p>
            <a:pPr algn="just"/>
            <a:r>
              <a:rPr lang="en-US" sz="1600" dirty="0">
                <a:solidFill>
                  <a:srgbClr val="FFFFFF"/>
                </a:solidFill>
                <a:latin typeface="Cambria" panose="02040503050406030204" pitchFamily="18" charset="0"/>
              </a:rPr>
              <a:t>This double helix structure was first discovered by Francis Crick and James Watson with the help of Rosalind Franklin and Maurice Wilkins.</a:t>
            </a:r>
          </a:p>
          <a:p>
            <a:pPr algn="just"/>
            <a:endParaRPr lang="en-US" sz="1600" dirty="0">
              <a:solidFill>
                <a:srgbClr val="FFFFFF"/>
              </a:solidFill>
              <a:latin typeface="Cambria" panose="02040503050406030204" pitchFamily="18" charset="0"/>
            </a:endParaRPr>
          </a:p>
          <a:p>
            <a:pPr algn="just"/>
            <a:endParaRPr lang="en-US" sz="1600" dirty="0">
              <a:solidFill>
                <a:srgbClr val="FFFFFF"/>
              </a:solidFill>
              <a:latin typeface="Cambria" panose="02040503050406030204" pitchFamily="18" charset="0"/>
            </a:endParaRPr>
          </a:p>
          <a:p>
            <a:pPr algn="just"/>
            <a:endParaRPr lang="en-US" sz="1600" dirty="0">
              <a:solidFill>
                <a:srgbClr val="FFFFFF"/>
              </a:solidFill>
              <a:latin typeface="Cambria" panose="02040503050406030204" pitchFamily="18" charset="0"/>
            </a:endParaRPr>
          </a:p>
          <a:p>
            <a:pPr algn="just"/>
            <a:endParaRPr lang="en-US" sz="1600" dirty="0">
              <a:solidFill>
                <a:srgbClr val="FFFFFF"/>
              </a:solidFill>
              <a:latin typeface="Cambria" panose="02040503050406030204" pitchFamily="18" charset="0"/>
            </a:endParaRPr>
          </a:p>
          <a:p>
            <a:pPr algn="just"/>
            <a:endParaRPr lang="en-TR" sz="1600" dirty="0">
              <a:solidFill>
                <a:srgbClr val="FFFFFF"/>
              </a:solidFill>
              <a:latin typeface="Cambria" panose="02040503050406030204" pitchFamily="18" charset="0"/>
            </a:endParaRPr>
          </a:p>
        </p:txBody>
      </p:sp>
      <p:pic>
        <p:nvPicPr>
          <p:cNvPr id="13" name="Picture 4">
            <a:extLst>
              <a:ext uri="{FF2B5EF4-FFF2-40B4-BE49-F238E27FC236}">
                <a16:creationId xmlns:a16="http://schemas.microsoft.com/office/drawing/2014/main" id="{3F879804-A2E1-F149-8D2F-40E0ABD3C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888" y="123258"/>
            <a:ext cx="3567112"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Figure 5-02a">
            <a:extLst>
              <a:ext uri="{FF2B5EF4-FFF2-40B4-BE49-F238E27FC236}">
                <a16:creationId xmlns:a16="http://schemas.microsoft.com/office/drawing/2014/main" id="{6BD86C7D-8D57-244D-83F7-AD333E0C0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0248" y="4917509"/>
            <a:ext cx="3473432" cy="194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5D5536C-8661-3E45-A76F-7E4A8AF034D4}"/>
              </a:ext>
            </a:extLst>
          </p:cNvPr>
          <p:cNvSpPr txBox="1"/>
          <p:nvPr/>
        </p:nvSpPr>
        <p:spPr>
          <a:xfrm>
            <a:off x="8122818" y="4426857"/>
            <a:ext cx="359394" cy="369332"/>
          </a:xfrm>
          <a:prstGeom prst="rect">
            <a:avLst/>
          </a:prstGeom>
          <a:noFill/>
        </p:spPr>
        <p:txBody>
          <a:bodyPr wrap="none" rtlCol="0">
            <a:spAutoFit/>
          </a:bodyPr>
          <a:lstStyle/>
          <a:p>
            <a:r>
              <a:rPr lang="en-TR" dirty="0"/>
              <a:t>5’</a:t>
            </a:r>
          </a:p>
        </p:txBody>
      </p:sp>
      <p:sp>
        <p:nvSpPr>
          <p:cNvPr id="18" name="TextBox 17">
            <a:extLst>
              <a:ext uri="{FF2B5EF4-FFF2-40B4-BE49-F238E27FC236}">
                <a16:creationId xmlns:a16="http://schemas.microsoft.com/office/drawing/2014/main" id="{2D5F7095-9E48-E642-9404-B9AF4BD1466E}"/>
              </a:ext>
            </a:extLst>
          </p:cNvPr>
          <p:cNvSpPr txBox="1"/>
          <p:nvPr/>
        </p:nvSpPr>
        <p:spPr>
          <a:xfrm>
            <a:off x="7955907" y="123372"/>
            <a:ext cx="359394" cy="369332"/>
          </a:xfrm>
          <a:prstGeom prst="rect">
            <a:avLst/>
          </a:prstGeom>
          <a:noFill/>
        </p:spPr>
        <p:txBody>
          <a:bodyPr wrap="none" rtlCol="0">
            <a:spAutoFit/>
          </a:bodyPr>
          <a:lstStyle/>
          <a:p>
            <a:r>
              <a:rPr lang="en-TR" dirty="0"/>
              <a:t>5’</a:t>
            </a:r>
          </a:p>
        </p:txBody>
      </p:sp>
      <p:sp>
        <p:nvSpPr>
          <p:cNvPr id="19" name="TextBox 18">
            <a:extLst>
              <a:ext uri="{FF2B5EF4-FFF2-40B4-BE49-F238E27FC236}">
                <a16:creationId xmlns:a16="http://schemas.microsoft.com/office/drawing/2014/main" id="{CE53D1EE-3C40-5D4E-A84B-05D75F588384}"/>
              </a:ext>
            </a:extLst>
          </p:cNvPr>
          <p:cNvSpPr txBox="1"/>
          <p:nvPr/>
        </p:nvSpPr>
        <p:spPr>
          <a:xfrm>
            <a:off x="8674361" y="-29028"/>
            <a:ext cx="359394" cy="369332"/>
          </a:xfrm>
          <a:prstGeom prst="rect">
            <a:avLst/>
          </a:prstGeom>
          <a:noFill/>
        </p:spPr>
        <p:txBody>
          <a:bodyPr wrap="none" rtlCol="0">
            <a:spAutoFit/>
          </a:bodyPr>
          <a:lstStyle/>
          <a:p>
            <a:r>
              <a:rPr lang="en-TR" dirty="0"/>
              <a:t>3’</a:t>
            </a:r>
          </a:p>
        </p:txBody>
      </p:sp>
      <p:sp>
        <p:nvSpPr>
          <p:cNvPr id="20" name="TextBox 19">
            <a:extLst>
              <a:ext uri="{FF2B5EF4-FFF2-40B4-BE49-F238E27FC236}">
                <a16:creationId xmlns:a16="http://schemas.microsoft.com/office/drawing/2014/main" id="{4E3FB17F-83F2-A343-857F-C81F1409B23D}"/>
              </a:ext>
            </a:extLst>
          </p:cNvPr>
          <p:cNvSpPr txBox="1"/>
          <p:nvPr/>
        </p:nvSpPr>
        <p:spPr>
          <a:xfrm>
            <a:off x="11105503" y="3098802"/>
            <a:ext cx="359394" cy="369332"/>
          </a:xfrm>
          <a:prstGeom prst="rect">
            <a:avLst/>
          </a:prstGeom>
          <a:noFill/>
        </p:spPr>
        <p:txBody>
          <a:bodyPr wrap="none" rtlCol="0">
            <a:spAutoFit/>
          </a:bodyPr>
          <a:lstStyle/>
          <a:p>
            <a:r>
              <a:rPr lang="en-TR" dirty="0"/>
              <a:t>3’</a:t>
            </a:r>
          </a:p>
        </p:txBody>
      </p:sp>
    </p:spTree>
    <p:extLst>
      <p:ext uri="{BB962C8B-B14F-4D97-AF65-F5344CB8AC3E}">
        <p14:creationId xmlns:p14="http://schemas.microsoft.com/office/powerpoint/2010/main" val="624827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4433</Words>
  <Application>Microsoft Macintosh PowerPoint</Application>
  <PresentationFormat>Widescreen</PresentationFormat>
  <Paragraphs>363</Paragraphs>
  <Slides>72</Slides>
  <Notes>12</Notes>
  <HiddenSlides>0</HiddenSlides>
  <MMClips>7</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Arial</vt:lpstr>
      <vt:lpstr>Calibri</vt:lpstr>
      <vt:lpstr>Calibri Light</vt:lpstr>
      <vt:lpstr>Cambria</vt:lpstr>
      <vt:lpstr>Frutiger Lt std</vt:lpstr>
      <vt:lpstr>Garamond</vt:lpstr>
      <vt:lpstr>Georgia</vt:lpstr>
      <vt:lpstr>Helvetica</vt:lpstr>
      <vt:lpstr>Lucida Grande</vt:lpstr>
      <vt:lpstr>Open Sans</vt:lpstr>
      <vt:lpstr>Times</vt:lpstr>
      <vt:lpstr>Wingdings</vt:lpstr>
      <vt:lpstr>YouTube Sans</vt:lpstr>
      <vt:lpstr>Office Theme</vt:lpstr>
      <vt:lpstr>The  Central Dogma</vt:lpstr>
      <vt:lpstr>What Is DNA?</vt:lpstr>
      <vt:lpstr>Central dogma</vt:lpstr>
      <vt:lpstr>The flow of genetic information</vt:lpstr>
      <vt:lpstr>The central dogma</vt:lpstr>
      <vt:lpstr>How do we have different cell types?</vt:lpstr>
      <vt:lpstr>PowerPoint Presentation</vt:lpstr>
      <vt:lpstr>The central dogma</vt:lpstr>
      <vt:lpstr>What is DNA?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of DNA</vt:lpstr>
      <vt:lpstr>Structure of DNA</vt:lpstr>
      <vt:lpstr>Chromosomes</vt:lpstr>
      <vt:lpstr>Chromosomes (Human Karyotype)</vt:lpstr>
      <vt:lpstr>Chromosomes (Human Karyotype)</vt:lpstr>
      <vt:lpstr>Human chromosome karyotyping</vt:lpstr>
      <vt:lpstr>Eduard Strasburger, 1880 first documented cell division</vt:lpstr>
      <vt:lpstr>Human chromosome karyotyping</vt:lpstr>
      <vt:lpstr>Inheritance of chromosomes</vt:lpstr>
      <vt:lpstr>Karen Keegan</vt:lpstr>
      <vt:lpstr>Karen Keegan</vt:lpstr>
      <vt:lpstr>Chimerism</vt:lpstr>
      <vt:lpstr>Lydia Fairchild</vt:lpstr>
      <vt:lpstr>Taylor Muhl</vt:lpstr>
      <vt:lpstr>Abby and Brittany Hensel</vt:lpstr>
      <vt:lpstr>Conjoined Sisters Celebrate 10 Years Apart</vt:lpstr>
      <vt:lpstr>Secrets of the X chromosome</vt:lpstr>
      <vt:lpstr>PowerPoint Presentation</vt:lpstr>
      <vt:lpstr>Inheritance of chromosomes</vt:lpstr>
      <vt:lpstr>Human Gender</vt:lpstr>
      <vt:lpstr>Human Gender</vt:lpstr>
      <vt:lpstr>Disorders of sex development (DSD)</vt:lpstr>
      <vt:lpstr>Chromosomes (Human Karyotype)</vt:lpstr>
      <vt:lpstr>Prenatal Screen Detects Fetus Abnormalities during pregnancy</vt:lpstr>
      <vt:lpstr>Pregnancy after 35: Healthy pregnancies, healthy babies</vt:lpstr>
      <vt:lpstr>Down syndrome </vt:lpstr>
      <vt:lpstr>What a person can do is more important than what they can’t do</vt:lpstr>
      <vt:lpstr>What is a gene?</vt:lpstr>
      <vt:lpstr>What is a gene?</vt:lpstr>
      <vt:lpstr>Gene structure</vt:lpstr>
      <vt:lpstr>Gene structure</vt:lpstr>
      <vt:lpstr>From DNA to protein (transcription and translation)</vt:lpstr>
      <vt:lpstr>Transcription</vt:lpstr>
      <vt:lpstr>Translation</vt:lpstr>
      <vt:lpstr>Example for transcription and translation</vt:lpstr>
      <vt:lpstr>Example for transcription and translation</vt:lpstr>
      <vt:lpstr>From DNA to protein (transcription and translation)</vt:lpstr>
      <vt:lpstr>PowerPoint Presentation</vt:lpstr>
      <vt:lpstr>How do we have different cell types?</vt:lpstr>
      <vt:lpstr>Gene expression pattern in different cell types</vt:lpstr>
      <vt:lpstr>How do we regulate gene expression?</vt:lpstr>
      <vt:lpstr>PowerPoint Presentation</vt:lpstr>
      <vt:lpstr>Proteins</vt:lpstr>
      <vt:lpstr>Amino acids</vt:lpstr>
      <vt:lpstr>Other function of amino acids</vt:lpstr>
      <vt:lpstr>PowerPoint Presentation</vt:lpstr>
      <vt:lpstr>Wild-type vs Mutant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Central Dogma</dc:title>
  <dc:creator>İbrahim Barış</dc:creator>
  <cp:lastModifiedBy>İbrahim Barış</cp:lastModifiedBy>
  <cp:revision>4</cp:revision>
  <dcterms:created xsi:type="dcterms:W3CDTF">2023-04-26T08:14:16Z</dcterms:created>
  <dcterms:modified xsi:type="dcterms:W3CDTF">2023-05-10T08:28:50Z</dcterms:modified>
</cp:coreProperties>
</file>